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ags/tag2.xml" ContentType="application/vnd.openxmlformats-officedocument.presentationml.tags+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 id="2147483730" r:id="rId5"/>
  </p:sldMasterIdLst>
  <p:notesMasterIdLst>
    <p:notesMasterId r:id="rId81"/>
  </p:notesMasterIdLst>
  <p:sldIdLst>
    <p:sldId id="2147474260" r:id="rId6"/>
    <p:sldId id="1797" r:id="rId7"/>
    <p:sldId id="2147474261" r:id="rId8"/>
    <p:sldId id="2147474262" r:id="rId9"/>
    <p:sldId id="2147474311" r:id="rId10"/>
    <p:sldId id="2147474310" r:id="rId11"/>
    <p:sldId id="2147474264" r:id="rId12"/>
    <p:sldId id="2147474266" r:id="rId13"/>
    <p:sldId id="2147474268" r:id="rId14"/>
    <p:sldId id="2147474269" r:id="rId15"/>
    <p:sldId id="2147474271" r:id="rId16"/>
    <p:sldId id="2147474270" r:id="rId17"/>
    <p:sldId id="2147474272" r:id="rId18"/>
    <p:sldId id="2147474267" r:id="rId19"/>
    <p:sldId id="2147474276" r:id="rId20"/>
    <p:sldId id="2147474312" r:id="rId21"/>
    <p:sldId id="632" r:id="rId22"/>
    <p:sldId id="2147474326" r:id="rId23"/>
    <p:sldId id="628" r:id="rId24"/>
    <p:sldId id="634" r:id="rId25"/>
    <p:sldId id="2147474328" r:id="rId26"/>
    <p:sldId id="2147474327" r:id="rId27"/>
    <p:sldId id="2453" r:id="rId28"/>
    <p:sldId id="2071" r:id="rId29"/>
    <p:sldId id="2147474282" r:id="rId30"/>
    <p:sldId id="2147474314" r:id="rId31"/>
    <p:sldId id="2147474329" r:id="rId32"/>
    <p:sldId id="2147474316" r:id="rId33"/>
    <p:sldId id="2147474321" r:id="rId34"/>
    <p:sldId id="2147474322" r:id="rId35"/>
    <p:sldId id="2147474317" r:id="rId36"/>
    <p:sldId id="2147474323" r:id="rId37"/>
    <p:sldId id="2147474288" r:id="rId38"/>
    <p:sldId id="2147474324" r:id="rId39"/>
    <p:sldId id="2147474318" r:id="rId40"/>
    <p:sldId id="2147474319" r:id="rId41"/>
    <p:sldId id="2147474320" r:id="rId42"/>
    <p:sldId id="2147474325" r:id="rId43"/>
    <p:sldId id="1855" r:id="rId44"/>
    <p:sldId id="832" r:id="rId45"/>
    <p:sldId id="2147474315" r:id="rId46"/>
    <p:sldId id="2147474274" r:id="rId47"/>
    <p:sldId id="2147474275" r:id="rId48"/>
    <p:sldId id="2147474277" r:id="rId49"/>
    <p:sldId id="2147474278" r:id="rId50"/>
    <p:sldId id="2147474279" r:id="rId51"/>
    <p:sldId id="2147474280" r:id="rId52"/>
    <p:sldId id="2147474281" r:id="rId53"/>
    <p:sldId id="2147474283" r:id="rId54"/>
    <p:sldId id="2147474285" r:id="rId55"/>
    <p:sldId id="2147474286" r:id="rId56"/>
    <p:sldId id="2147474287" r:id="rId57"/>
    <p:sldId id="2147474289" r:id="rId58"/>
    <p:sldId id="2147474290" r:id="rId59"/>
    <p:sldId id="2147474291" r:id="rId60"/>
    <p:sldId id="2147474292" r:id="rId61"/>
    <p:sldId id="2147474293" r:id="rId62"/>
    <p:sldId id="2147474294" r:id="rId63"/>
    <p:sldId id="2147474295" r:id="rId64"/>
    <p:sldId id="2147474296" r:id="rId65"/>
    <p:sldId id="2147474297" r:id="rId66"/>
    <p:sldId id="2147474298" r:id="rId67"/>
    <p:sldId id="2147474299" r:id="rId68"/>
    <p:sldId id="2147474300" r:id="rId69"/>
    <p:sldId id="2147474301" r:id="rId70"/>
    <p:sldId id="2147474302" r:id="rId71"/>
    <p:sldId id="2147474303" r:id="rId72"/>
    <p:sldId id="2147474304" r:id="rId73"/>
    <p:sldId id="2147474305" r:id="rId74"/>
    <p:sldId id="2147474306" r:id="rId75"/>
    <p:sldId id="2147474307" r:id="rId76"/>
    <p:sldId id="2147474308" r:id="rId77"/>
    <p:sldId id="2147474263" r:id="rId78"/>
    <p:sldId id="299" r:id="rId79"/>
    <p:sldId id="2147474265" r:id="rId80"/>
  </p:sldIdLst>
  <p:sldSz cx="9144000" cy="5143500" type="screen16x9"/>
  <p:notesSz cx="9144000" cy="6858000"/>
  <p:embeddedFontLst>
    <p:embeddedFont>
      <p:font typeface="Arial Narrow" panose="020B0604020202020204" pitchFamily="34" charset="0"/>
      <p:regular r:id="rId82"/>
      <p:bold r:id="rId83"/>
      <p:italic r:id="rId84"/>
      <p:boldItalic r:id="rId85"/>
    </p:embeddedFont>
    <p:embeddedFont>
      <p:font typeface="Helvetica Neue" panose="02000503000000020004" pitchFamily="2" charset="0"/>
      <p:regular r:id="rId86"/>
      <p:bold r:id="rId87"/>
      <p:italic r:id="rId88"/>
      <p:boldItalic r:id="rId89"/>
    </p:embeddedFont>
    <p:embeddedFont>
      <p:font typeface="HelveticaNeueLT Pro 45 Lt" panose="020B0403020202020204" pitchFamily="34" charset="77"/>
      <p:regular r:id="rId90"/>
    </p:embeddedFont>
    <p:embeddedFont>
      <p:font typeface="HelveticaNeueLT Pro 55 Roman" panose="020B0604020202020204" pitchFamily="34" charset="77"/>
      <p:regular r:id="rId91"/>
      <p:bold r:id="rId92"/>
    </p:embeddedFont>
    <p:embeddedFont>
      <p:font typeface="Roboto Light" panose="02000000000000000000" pitchFamily="2" charset="0"/>
      <p:regular r:id="rId93"/>
      <p:bold r:id="rId94"/>
      <p:italic r:id="rId95"/>
      <p:boldItalic r:id="rId96"/>
    </p:embeddedFont>
  </p:embeddedFontLst>
  <p:custDataLst>
    <p:tags r:id="rId97"/>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68" roundtripDataSignature="AMtx7mjr+LzJZ28KdvysxSU4iCMhJ01lT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A0FF"/>
    <a:srgbClr val="3A5772"/>
    <a:srgbClr val="FFFFFF"/>
    <a:srgbClr val="E4ECF1"/>
    <a:srgbClr val="CADA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7AEC82-AF6B-4B11-8FEE-465C669A4587}" v="5" dt="2023-01-04T15:39:36.584"/>
  </p1510:revLst>
</p1510:revInfo>
</file>

<file path=ppt/tableStyles.xml><?xml version="1.0" encoding="utf-8"?>
<a:tblStyleLst xmlns:a="http://schemas.openxmlformats.org/drawingml/2006/main" def="{E706C85B-80DD-401F-9AAE-D6459D41637C}">
  <a:tblStyle styleId="{E706C85B-80DD-401F-9AAE-D6459D41637C}"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08AD24A-A18B-4BA8-B7CA-83B80A739F64}" styleName="Table_1">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8E8"/>
          </a:solidFill>
        </a:fill>
      </a:tcStyle>
    </a:wholeTbl>
    <a:band1H>
      <a:tcTxStyle/>
      <a:tcStyle>
        <a:tcBdr/>
        <a:fill>
          <a:solidFill>
            <a:srgbClr val="CDCDCD"/>
          </a:solidFill>
        </a:fill>
      </a:tcStyle>
    </a:band1H>
    <a:band2H>
      <a:tcTxStyle/>
      <a:tcStyle>
        <a:tcBdr/>
      </a:tcStyle>
    </a:band2H>
    <a:band1V>
      <a:tcTxStyle/>
      <a:tcStyle>
        <a:tcBdr/>
        <a:fill>
          <a:solidFill>
            <a:srgbClr val="CDCDCD"/>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D21276E5-4149-4BA5-8A0D-395C9723C81A}" styleName="Table_2">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780"/>
    <p:restoredTop sz="94811"/>
  </p:normalViewPr>
  <p:slideViewPr>
    <p:cSldViewPr snapToGrid="0">
      <p:cViewPr varScale="1">
        <p:scale>
          <a:sx n="139" d="100"/>
          <a:sy n="139" d="100"/>
        </p:scale>
        <p:origin x="1232" y="1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font" Target="fonts/font3.fntdata"/><Relationship Id="rId89" Type="http://schemas.openxmlformats.org/officeDocument/2006/relationships/font" Target="fonts/font8.fntdata"/><Relationship Id="rId170" Type="http://schemas.openxmlformats.org/officeDocument/2006/relationships/viewProps" Target="viewProps.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5" Type="http://schemas.openxmlformats.org/officeDocument/2006/relationships/slideMaster" Target="slideMasters/slideMaster2.xml"/><Relationship Id="rId90" Type="http://schemas.openxmlformats.org/officeDocument/2006/relationships/font" Target="fonts/font9.fntdata"/><Relationship Id="rId95" Type="http://schemas.openxmlformats.org/officeDocument/2006/relationships/font" Target="fonts/font14.fntdata"/><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80" Type="http://schemas.openxmlformats.org/officeDocument/2006/relationships/slide" Target="slides/slide75.xml"/><Relationship Id="rId85" Type="http://schemas.openxmlformats.org/officeDocument/2006/relationships/font" Target="fonts/font4.fntdata"/><Relationship Id="rId171" Type="http://schemas.openxmlformats.org/officeDocument/2006/relationships/theme" Target="theme/theme1.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font" Target="fonts/font2.fntdata"/><Relationship Id="rId88" Type="http://schemas.openxmlformats.org/officeDocument/2006/relationships/font" Target="fonts/font7.fntdata"/><Relationship Id="rId91" Type="http://schemas.openxmlformats.org/officeDocument/2006/relationships/font" Target="fonts/font10.fntdata"/><Relationship Id="rId96" Type="http://schemas.openxmlformats.org/officeDocument/2006/relationships/font" Target="fonts/font15.fntdata"/><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notesMaster" Target="notesMasters/notesMaster1.xml"/><Relationship Id="rId86" Type="http://schemas.openxmlformats.org/officeDocument/2006/relationships/font" Target="fonts/font5.fntdata"/><Relationship Id="rId94" Type="http://schemas.openxmlformats.org/officeDocument/2006/relationships/font" Target="fonts/font13.fntdata"/><Relationship Id="rId16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72" Type="http://schemas.openxmlformats.org/officeDocument/2006/relationships/tableStyles" Target="tableStyles.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tags" Target="tags/tag1.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font" Target="fonts/font11.fntdata"/><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font" Target="fonts/font6.fntdata"/><Relationship Id="rId61" Type="http://schemas.openxmlformats.org/officeDocument/2006/relationships/slide" Target="slides/slide56.xml"/><Relationship Id="rId82" Type="http://schemas.openxmlformats.org/officeDocument/2006/relationships/font" Target="fonts/font1.fntdata"/><Relationship Id="rId173" Type="http://schemas.microsoft.com/office/2015/10/relationships/revisionInfo" Target="revisionInfo.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68" Type="http://customschemas.google.com/relationships/presentationmetadata" Target="metadata"/><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font" Target="fonts/font12.fntdata"/><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962400" cy="3444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5180013" y="0"/>
            <a:ext cx="3962400" cy="3444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14400" y="3300413"/>
            <a:ext cx="7315200" cy="270033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513513"/>
            <a:ext cx="3962400" cy="3444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5180013" y="6513513"/>
            <a:ext cx="3962400" cy="3444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7"/>
        <p:cNvGrpSpPr/>
        <p:nvPr/>
      </p:nvGrpSpPr>
      <p:grpSpPr>
        <a:xfrm>
          <a:off x="0" y="0"/>
          <a:ext cx="0" cy="0"/>
          <a:chOff x="0" y="0"/>
          <a:chExt cx="0" cy="0"/>
        </a:xfrm>
      </p:grpSpPr>
      <p:sp>
        <p:nvSpPr>
          <p:cNvPr id="1498" name="Google Shape;1498;p1: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499" name="Google Shape;1499;p1: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724777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22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1124351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atin typeface="HelveticaNeueLT Pro 45 Lt"/>
              </a:rPr>
              <a:t>Here's an example we can use to understand Roth IRA basics. </a:t>
            </a:r>
          </a:p>
          <a:p>
            <a:pPr>
              <a:defRPr/>
            </a:pPr>
            <a:endParaRPr lang="en-US">
              <a:latin typeface="HelveticaNeueLT Pro 45 Lt"/>
            </a:endParaRPr>
          </a:p>
          <a:p>
            <a:pPr>
              <a:defRPr/>
            </a:pPr>
            <a:r>
              <a:rPr lang="en-US">
                <a:latin typeface="HelveticaNeueLT Pro 45 Lt"/>
              </a:rPr>
              <a:t>Source</a:t>
            </a:r>
          </a:p>
          <a:p>
            <a:pPr marL="0" marR="0" lvl="0" indent="0" algn="l" defTabSz="914400">
              <a:lnSpc>
                <a:spcPct val="100000"/>
              </a:lnSpc>
              <a:spcBef>
                <a:spcPts val="0"/>
              </a:spcBef>
              <a:spcAft>
                <a:spcPts val="0"/>
              </a:spcAft>
              <a:buClrTx/>
              <a:buSzTx/>
              <a:buFontTx/>
              <a:buNone/>
              <a:tabLst/>
              <a:defRPr/>
            </a:pPr>
            <a:r>
              <a:rPr lang="en-US">
                <a:latin typeface="HelveticaNeueLT Pro 45 Lt"/>
              </a:rPr>
              <a:t>https://</a:t>
            </a:r>
            <a:r>
              <a:rPr lang="en-US" err="1">
                <a:latin typeface="HelveticaNeueLT Pro 45 Lt"/>
              </a:rPr>
              <a:t>www.kitces.com</a:t>
            </a:r>
            <a:r>
              <a:rPr lang="en-US">
                <a:latin typeface="HelveticaNeueLT Pro 45 Lt"/>
              </a:rPr>
              <a:t>/blog/how-to-do-a-backdoor-roth-ira-contribution-while-avoiding-the-ira-aggregation-rule-and-the-step-transaction-doctrine/</a:t>
            </a:r>
            <a:endParaRPr lang="en-US"/>
          </a:p>
        </p:txBody>
      </p:sp>
      <p:sp>
        <p:nvSpPr>
          <p:cNvPr id="4" name="Slide Number Placeholder 3"/>
          <p:cNvSpPr>
            <a:spLocks noGrp="1"/>
          </p:cNvSpPr>
          <p:nvPr>
            <p:ph type="sldNum" sz="quarter" idx="5"/>
          </p:nvPr>
        </p:nvSpPr>
        <p:spPr/>
        <p:txBody>
          <a:bodyPr/>
          <a:lstStyle/>
          <a:p>
            <a:fld id="{6C015D19-1A19-3940-AD3C-B0D2E6166548}" type="slidenum">
              <a:rPr lang="en-US" smtClean="0"/>
              <a:pPr/>
              <a:t>23</a:t>
            </a:fld>
            <a:endParaRPr lang="en-US"/>
          </a:p>
        </p:txBody>
      </p:sp>
    </p:spTree>
    <p:extLst>
      <p:ext uri="{BB962C8B-B14F-4D97-AF65-F5344CB8AC3E}">
        <p14:creationId xmlns:p14="http://schemas.microsoft.com/office/powerpoint/2010/main" val="34848016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Where do you expect tax rates and your income to go in the future? Strategic tax diversification can help you reduce your tax hit. </a:t>
            </a:r>
          </a:p>
        </p:txBody>
      </p:sp>
      <p:sp>
        <p:nvSpPr>
          <p:cNvPr id="4" name="Slide Number Placeholder 3"/>
          <p:cNvSpPr>
            <a:spLocks noGrp="1"/>
          </p:cNvSpPr>
          <p:nvPr>
            <p:ph type="sldNum" sz="quarter" idx="5"/>
          </p:nvPr>
        </p:nvSpPr>
        <p:spPr/>
        <p:txBody>
          <a:bodyPr/>
          <a:lstStyle/>
          <a:p>
            <a:fld id="{6C015D19-1A19-3940-AD3C-B0D2E6166548}" type="slidenum">
              <a:rPr lang="en-US" smtClean="0"/>
              <a:pPr/>
              <a:t>24</a:t>
            </a:fld>
            <a:endParaRPr lang="en-US"/>
          </a:p>
        </p:txBody>
      </p:sp>
    </p:spTree>
    <p:extLst>
      <p:ext uri="{BB962C8B-B14F-4D97-AF65-F5344CB8AC3E}">
        <p14:creationId xmlns:p14="http://schemas.microsoft.com/office/powerpoint/2010/main" val="2561059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26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4308647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27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0767979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Tax-planning is very important, not just tax-filing </a:t>
            </a:r>
          </a:p>
          <a:p>
            <a:r>
              <a:rPr lang="en-US" dirty="0"/>
              <a:t>– Are you paying more taxes than your legally need to? </a:t>
            </a:r>
          </a:p>
          <a:p>
            <a:r>
              <a:rPr lang="en-US" dirty="0"/>
              <a:t>– Going to see legal changes throughout the year with tax-planning because of the response to the virus. </a:t>
            </a:r>
          </a:p>
          <a:p>
            <a:endParaRPr lang="en-US" dirty="0"/>
          </a:p>
        </p:txBody>
      </p:sp>
      <p:sp>
        <p:nvSpPr>
          <p:cNvPr id="4" name="Slide Number Placeholder 3"/>
          <p:cNvSpPr>
            <a:spLocks noGrp="1"/>
          </p:cNvSpPr>
          <p:nvPr>
            <p:ph type="sldNum" sz="quarter" idx="5"/>
          </p:nvPr>
        </p:nvSpPr>
        <p:spPr/>
        <p:txBody>
          <a:bodyPr/>
          <a:lstStyle/>
          <a:p>
            <a:fld id="{DB19FA42-5024-7C4A-A1E9-2BADC9AB4546}" type="slidenum">
              <a:rPr lang="en-US" smtClean="0"/>
              <a:pPr/>
              <a:t>39</a:t>
            </a:fld>
            <a:endParaRPr lang="en-US" dirty="0"/>
          </a:p>
        </p:txBody>
      </p:sp>
    </p:spTree>
    <p:extLst>
      <p:ext uri="{BB962C8B-B14F-4D97-AF65-F5344CB8AC3E}">
        <p14:creationId xmlns:p14="http://schemas.microsoft.com/office/powerpoint/2010/main" val="31364673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Get in touch with questions!</a:t>
            </a:r>
          </a:p>
        </p:txBody>
      </p:sp>
      <p:sp>
        <p:nvSpPr>
          <p:cNvPr id="4" name="Slide Number Placeholder 3"/>
          <p:cNvSpPr>
            <a:spLocks noGrp="1"/>
          </p:cNvSpPr>
          <p:nvPr>
            <p:ph type="sldNum" sz="quarter" idx="5"/>
          </p:nvPr>
        </p:nvSpPr>
        <p:spPr/>
        <p:txBody>
          <a:bodyPr/>
          <a:lstStyle/>
          <a:p>
            <a:fld id="{6C015D19-1A19-3940-AD3C-B0D2E6166548}" type="slidenum">
              <a:rPr lang="en-US" smtClean="0"/>
              <a:pPr/>
              <a:t>40</a:t>
            </a:fld>
            <a:endParaRPr lang="en-US" dirty="0"/>
          </a:p>
        </p:txBody>
      </p:sp>
    </p:spTree>
    <p:extLst>
      <p:ext uri="{BB962C8B-B14F-4D97-AF65-F5344CB8AC3E}">
        <p14:creationId xmlns:p14="http://schemas.microsoft.com/office/powerpoint/2010/main" val="33172147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3"/>
        <p:cNvGrpSpPr/>
        <p:nvPr/>
      </p:nvGrpSpPr>
      <p:grpSpPr>
        <a:xfrm>
          <a:off x="0" y="0"/>
          <a:ext cx="0" cy="0"/>
          <a:chOff x="0" y="0"/>
          <a:chExt cx="0" cy="0"/>
        </a:xfrm>
      </p:grpSpPr>
      <p:sp>
        <p:nvSpPr>
          <p:cNvPr id="2634" name="Google Shape;2634;p44: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35" name="Google Shape;2635;p44: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Jamie will introduce himself – director of retirement research, finance professor of practice. Gives contact information for anyone with questions. </a:t>
            </a:r>
          </a:p>
        </p:txBody>
      </p:sp>
      <p:sp>
        <p:nvSpPr>
          <p:cNvPr id="4" name="Slide Number Placeholder 3"/>
          <p:cNvSpPr>
            <a:spLocks noGrp="1"/>
          </p:cNvSpPr>
          <p:nvPr>
            <p:ph type="sldNum" sz="quarter" idx="5"/>
          </p:nvPr>
        </p:nvSpPr>
        <p:spPr/>
        <p:txBody>
          <a:bodyPr/>
          <a:lstStyle/>
          <a:p>
            <a:fld id="{6C015D19-1A19-3940-AD3C-B0D2E6166548}" type="slidenum">
              <a:rPr lang="en-US" smtClean="0"/>
              <a:pPr/>
              <a:t>2</a:t>
            </a:fld>
            <a:endParaRPr lang="en-US" dirty="0"/>
          </a:p>
        </p:txBody>
      </p:sp>
    </p:spTree>
    <p:extLst>
      <p:ext uri="{BB962C8B-B14F-4D97-AF65-F5344CB8AC3E}">
        <p14:creationId xmlns:p14="http://schemas.microsoft.com/office/powerpoint/2010/main" val="5656844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5706992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3456297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12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6188553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13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7191136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16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9650059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18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3269196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21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1632590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13.png"/></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5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15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ption 3 (picture)">
  <p:cSld name="Title option 3 (picture)">
    <p:spTree>
      <p:nvGrpSpPr>
        <p:cNvPr id="1" name="Shape 17"/>
        <p:cNvGrpSpPr/>
        <p:nvPr/>
      </p:nvGrpSpPr>
      <p:grpSpPr>
        <a:xfrm>
          <a:off x="0" y="0"/>
          <a:ext cx="0" cy="0"/>
          <a:chOff x="0" y="0"/>
          <a:chExt cx="0" cy="0"/>
        </a:xfrm>
      </p:grpSpPr>
      <p:sp>
        <p:nvSpPr>
          <p:cNvPr id="18" name="Google Shape;18;p48"/>
          <p:cNvSpPr>
            <a:spLocks noGrp="1"/>
          </p:cNvSpPr>
          <p:nvPr>
            <p:ph type="pic" idx="2"/>
          </p:nvPr>
        </p:nvSpPr>
        <p:spPr>
          <a:xfrm>
            <a:off x="0" y="0"/>
            <a:ext cx="9140400" cy="4707600"/>
          </a:xfrm>
          <a:prstGeom prst="rect">
            <a:avLst/>
          </a:prstGeom>
          <a:solidFill>
            <a:srgbClr val="F2F2F2"/>
          </a:solidFill>
          <a:ln>
            <a:noFill/>
          </a:ln>
        </p:spPr>
      </p:sp>
      <p:sp>
        <p:nvSpPr>
          <p:cNvPr id="19" name="Google Shape;19;p48"/>
          <p:cNvSpPr txBox="1">
            <a:spLocks noGrp="1"/>
          </p:cNvSpPr>
          <p:nvPr>
            <p:ph type="body" idx="1"/>
          </p:nvPr>
        </p:nvSpPr>
        <p:spPr>
          <a:xfrm>
            <a:off x="706049" y="966083"/>
            <a:ext cx="7715100" cy="1157100"/>
          </a:xfrm>
          <a:prstGeom prst="rect">
            <a:avLst/>
          </a:prstGeom>
          <a:noFill/>
          <a:ln>
            <a:noFill/>
          </a:ln>
        </p:spPr>
        <p:txBody>
          <a:bodyPr spcFirstLastPara="1" wrap="square" lIns="0" tIns="68575" rIns="0" bIns="0" anchor="t" anchorCtr="0">
            <a:noAutofit/>
          </a:bodyPr>
          <a:lstStyle>
            <a:lvl1pPr marL="457200" marR="0" lvl="0" indent="-228600" algn="l" rtl="0">
              <a:lnSpc>
                <a:spcPct val="75000"/>
              </a:lnSpc>
              <a:spcBef>
                <a:spcPts val="0"/>
              </a:spcBef>
              <a:spcAft>
                <a:spcPts val="0"/>
              </a:spcAft>
              <a:buClr>
                <a:schemeClr val="dk1"/>
              </a:buClr>
              <a:buSzPts val="5400"/>
              <a:buFont typeface="Arial"/>
              <a:buNone/>
              <a:defRPr sz="5400" b="1" i="0" u="none" strike="noStrike" cap="none">
                <a:solidFill>
                  <a:schemeClr val="dk1"/>
                </a:solidFill>
                <a:latin typeface="Helvetica Neue"/>
                <a:ea typeface="Helvetica Neue"/>
                <a:cs typeface="Helvetica Neue"/>
                <a:sym typeface="Helvetica Neue"/>
              </a:defRPr>
            </a:lvl1pPr>
            <a:lvl2pPr marL="914400" marR="0" lvl="1"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pic>
        <p:nvPicPr>
          <p:cNvPr id="20" name="Google Shape;20;p48"/>
          <p:cNvPicPr preferRelativeResize="0"/>
          <p:nvPr/>
        </p:nvPicPr>
        <p:blipFill rotWithShape="1">
          <a:blip r:embed="rId2">
            <a:alphaModFix/>
          </a:blip>
          <a:srcRect/>
          <a:stretch/>
        </p:blipFill>
        <p:spPr>
          <a:xfrm>
            <a:off x="715573" y="4597488"/>
            <a:ext cx="1470621" cy="394890"/>
          </a:xfrm>
          <a:prstGeom prst="rect">
            <a:avLst/>
          </a:prstGeom>
          <a:noFill/>
          <a:ln>
            <a:noFill/>
          </a:ln>
        </p:spPr>
      </p:pic>
      <p:cxnSp>
        <p:nvCxnSpPr>
          <p:cNvPr id="21" name="Google Shape;21;p48"/>
          <p:cNvCxnSpPr/>
          <p:nvPr/>
        </p:nvCxnSpPr>
        <p:spPr>
          <a:xfrm>
            <a:off x="602312" y="961184"/>
            <a:ext cx="0" cy="527700"/>
          </a:xfrm>
          <a:prstGeom prst="straightConnector1">
            <a:avLst/>
          </a:prstGeom>
          <a:noFill/>
          <a:ln w="25400" cap="flat" cmpd="sng">
            <a:solidFill>
              <a:schemeClr val="dk2"/>
            </a:solidFill>
            <a:prstDash val="solid"/>
            <a:miter lim="800000"/>
            <a:headEnd type="none" w="sm" len="sm"/>
            <a:tailEnd type="none" w="sm" len="sm"/>
          </a:ln>
        </p:spPr>
      </p:cxnSp>
      <p:sp>
        <p:nvSpPr>
          <p:cNvPr id="22" name="Google Shape;22;p48"/>
          <p:cNvSpPr txBox="1">
            <a:spLocks noGrp="1"/>
          </p:cNvSpPr>
          <p:nvPr>
            <p:ph type="body" idx="3"/>
          </p:nvPr>
        </p:nvSpPr>
        <p:spPr>
          <a:xfrm>
            <a:off x="706049" y="3213776"/>
            <a:ext cx="3751800" cy="665700"/>
          </a:xfrm>
          <a:prstGeom prst="rect">
            <a:avLst/>
          </a:prstGeom>
          <a:noFill/>
          <a:ln>
            <a:noFill/>
          </a:ln>
        </p:spPr>
        <p:txBody>
          <a:bodyPr spcFirstLastPara="1" wrap="square" lIns="0" tIns="0" rIns="0" bIns="0" anchor="ctr" anchorCtr="0">
            <a:noAutofit/>
          </a:bodyPr>
          <a:lstStyle>
            <a:lvl1pPr marL="457200" marR="0" lvl="0" indent="-22860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Helvetica Neue"/>
                <a:ea typeface="Helvetica Neue"/>
                <a:cs typeface="Helvetica Neue"/>
                <a:sym typeface="Helvetica Neue"/>
              </a:defRPr>
            </a:lvl1pPr>
            <a:lvl2pPr marL="914400" marR="0" lvl="1"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Tree>
  </p:cSld>
  <p:clrMapOvr>
    <a:masterClrMapping/>
  </p:clrMapOvr>
  <p:transition spd="slow">
    <p:pu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Option 1 - alt 1">
  <p:cSld name="Section Option 1 - alt 1">
    <p:spTree>
      <p:nvGrpSpPr>
        <p:cNvPr id="1" name="Shape 100"/>
        <p:cNvGrpSpPr/>
        <p:nvPr/>
      </p:nvGrpSpPr>
      <p:grpSpPr>
        <a:xfrm>
          <a:off x="0" y="0"/>
          <a:ext cx="0" cy="0"/>
          <a:chOff x="0" y="0"/>
          <a:chExt cx="0" cy="0"/>
        </a:xfrm>
      </p:grpSpPr>
      <p:sp>
        <p:nvSpPr>
          <p:cNvPr id="101" name="Google Shape;101;p66"/>
          <p:cNvSpPr txBox="1">
            <a:spLocks noGrp="1"/>
          </p:cNvSpPr>
          <p:nvPr>
            <p:ph type="body" idx="1"/>
          </p:nvPr>
        </p:nvSpPr>
        <p:spPr>
          <a:xfrm>
            <a:off x="709613" y="656633"/>
            <a:ext cx="7711800" cy="3828900"/>
          </a:xfrm>
          <a:prstGeom prst="rect">
            <a:avLst/>
          </a:prstGeom>
          <a:solidFill>
            <a:schemeClr val="dk1"/>
          </a:solidFill>
          <a:ln>
            <a:noFill/>
          </a:ln>
          <a:effectLst>
            <a:outerShdw blurRad="63500" algn="ctr" rotWithShape="0">
              <a:srgbClr val="000000">
                <a:alpha val="40000"/>
              </a:srgbClr>
            </a:outerShdw>
          </a:effectLst>
        </p:spPr>
        <p:txBody>
          <a:bodyPr spcFirstLastPara="1" wrap="square" lIns="548625" tIns="205725" rIns="548625" bIns="0" anchor="ctr" anchorCtr="0">
            <a:noAutofit/>
          </a:bodyPr>
          <a:lstStyle>
            <a:lvl1pPr marL="457200" marR="0" lvl="0" indent="-228600" algn="ctr" rtl="0">
              <a:lnSpc>
                <a:spcPct val="85000"/>
              </a:lnSpc>
              <a:spcBef>
                <a:spcPts val="0"/>
              </a:spcBef>
              <a:spcAft>
                <a:spcPts val="0"/>
              </a:spcAft>
              <a:buClr>
                <a:schemeClr val="lt2"/>
              </a:buClr>
              <a:buSzPts val="5400"/>
              <a:buFont typeface="Arial"/>
              <a:buNone/>
              <a:defRPr sz="5400" b="1" i="0" u="none" strike="noStrike" cap="none">
                <a:solidFill>
                  <a:schemeClr val="lt2"/>
                </a:solidFill>
                <a:latin typeface="Helvetica Neue"/>
                <a:ea typeface="Helvetica Neue"/>
                <a:cs typeface="Helvetica Neue"/>
                <a:sym typeface="Helvetica Neue"/>
              </a:defRPr>
            </a:lvl1pPr>
            <a:lvl2pPr marL="914400" marR="0" lvl="1" indent="-228600" algn="ctr"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ctr"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ctr"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ctr"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cxnSp>
        <p:nvCxnSpPr>
          <p:cNvPr id="102" name="Google Shape;102;p66"/>
          <p:cNvCxnSpPr/>
          <p:nvPr/>
        </p:nvCxnSpPr>
        <p:spPr>
          <a:xfrm rot="10800000" flipH="1">
            <a:off x="-3571" y="4165307"/>
            <a:ext cx="9144000" cy="358200"/>
          </a:xfrm>
          <a:prstGeom prst="straightConnector1">
            <a:avLst/>
          </a:prstGeom>
          <a:noFill/>
          <a:ln w="9525" cap="flat" cmpd="sng">
            <a:solidFill>
              <a:srgbClr val="F2F2F2"/>
            </a:solidFill>
            <a:prstDash val="solid"/>
            <a:miter lim="800000"/>
            <a:headEnd type="none" w="sm" len="sm"/>
            <a:tailEnd type="none" w="sm" len="sm"/>
          </a:ln>
        </p:spPr>
      </p:cxnSp>
      <p:cxnSp>
        <p:nvCxnSpPr>
          <p:cNvPr id="103" name="Google Shape;103;p66"/>
          <p:cNvCxnSpPr/>
          <p:nvPr/>
        </p:nvCxnSpPr>
        <p:spPr>
          <a:xfrm>
            <a:off x="-3571" y="618809"/>
            <a:ext cx="9144000" cy="358200"/>
          </a:xfrm>
          <a:prstGeom prst="straightConnector1">
            <a:avLst/>
          </a:prstGeom>
          <a:noFill/>
          <a:ln w="9525" cap="flat" cmpd="sng">
            <a:solidFill>
              <a:srgbClr val="F2F2F2"/>
            </a:solidFill>
            <a:prstDash val="solid"/>
            <a:miter lim="800000"/>
            <a:headEnd type="none" w="sm" len="sm"/>
            <a:tailEnd type="none" w="sm" len="sm"/>
          </a:ln>
        </p:spPr>
      </p:cxnSp>
    </p:spTree>
  </p:cSld>
  <p:clrMapOvr>
    <a:masterClrMapping/>
  </p:clrMapOvr>
  <p:transition spd="slow">
    <p:push/>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3-Pic Option 3 (Full)">
  <p:cSld name="3-Pic Option 3 (Full)">
    <p:spTree>
      <p:nvGrpSpPr>
        <p:cNvPr id="1" name="Shape 971"/>
        <p:cNvGrpSpPr/>
        <p:nvPr/>
      </p:nvGrpSpPr>
      <p:grpSpPr>
        <a:xfrm>
          <a:off x="0" y="0"/>
          <a:ext cx="0" cy="0"/>
          <a:chOff x="0" y="0"/>
          <a:chExt cx="0" cy="0"/>
        </a:xfrm>
      </p:grpSpPr>
      <p:pic>
        <p:nvPicPr>
          <p:cNvPr id="972" name="Google Shape;972;p160"/>
          <p:cNvPicPr preferRelativeResize="0"/>
          <p:nvPr/>
        </p:nvPicPr>
        <p:blipFill rotWithShape="1">
          <a:blip r:embed="rId2">
            <a:alphaModFix/>
          </a:blip>
          <a:srcRect/>
          <a:stretch/>
        </p:blipFill>
        <p:spPr>
          <a:xfrm>
            <a:off x="7316392" y="4687355"/>
            <a:ext cx="1104897" cy="296687"/>
          </a:xfrm>
          <a:prstGeom prst="rect">
            <a:avLst/>
          </a:prstGeom>
          <a:noFill/>
          <a:ln>
            <a:noFill/>
          </a:ln>
        </p:spPr>
      </p:pic>
      <p:sp>
        <p:nvSpPr>
          <p:cNvPr id="973" name="Google Shape;973;p160"/>
          <p:cNvSpPr/>
          <p:nvPr/>
        </p:nvSpPr>
        <p:spPr>
          <a:xfrm>
            <a:off x="600076" y="612433"/>
            <a:ext cx="7932000" cy="3391200"/>
          </a:xfrm>
          <a:prstGeom prst="rect">
            <a:avLst/>
          </a:prstGeom>
          <a:noFill/>
          <a:ln w="50800" cap="flat" cmpd="sng">
            <a:solidFill>
              <a:schemeClr val="dk2">
                <a:alpha val="9803"/>
              </a:schemeClr>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974" name="Google Shape;974;p160"/>
          <p:cNvSpPr>
            <a:spLocks noGrp="1"/>
          </p:cNvSpPr>
          <p:nvPr>
            <p:ph type="pic" idx="2"/>
          </p:nvPr>
        </p:nvSpPr>
        <p:spPr>
          <a:xfrm>
            <a:off x="457200" y="472773"/>
            <a:ext cx="2679000" cy="3402600"/>
          </a:xfrm>
          <a:prstGeom prst="rect">
            <a:avLst/>
          </a:prstGeom>
          <a:solidFill>
            <a:srgbClr val="F2F2F2">
              <a:alpha val="84705"/>
            </a:srgbClr>
          </a:solidFill>
          <a:ln>
            <a:noFill/>
          </a:ln>
          <a:effectLst>
            <a:outerShdw blurRad="38100" algn="ctr" rotWithShape="0">
              <a:srgbClr val="000000">
                <a:alpha val="40000"/>
              </a:srgbClr>
            </a:outerShdw>
          </a:effectLst>
        </p:spPr>
      </p:sp>
      <p:sp>
        <p:nvSpPr>
          <p:cNvPr id="975" name="Google Shape;975;p160"/>
          <p:cNvSpPr>
            <a:spLocks noGrp="1"/>
          </p:cNvSpPr>
          <p:nvPr>
            <p:ph type="pic" idx="3"/>
          </p:nvPr>
        </p:nvSpPr>
        <p:spPr>
          <a:xfrm>
            <a:off x="5994031" y="472773"/>
            <a:ext cx="2679000" cy="3402600"/>
          </a:xfrm>
          <a:prstGeom prst="rect">
            <a:avLst/>
          </a:prstGeom>
          <a:solidFill>
            <a:srgbClr val="BFBFBF">
              <a:alpha val="84705"/>
            </a:srgbClr>
          </a:solidFill>
          <a:ln>
            <a:noFill/>
          </a:ln>
          <a:effectLst>
            <a:outerShdw blurRad="38100" algn="ctr" rotWithShape="0">
              <a:srgbClr val="000000">
                <a:alpha val="40000"/>
              </a:srgbClr>
            </a:outerShdw>
          </a:effectLst>
        </p:spPr>
      </p:sp>
      <p:sp>
        <p:nvSpPr>
          <p:cNvPr id="976" name="Google Shape;976;p160"/>
          <p:cNvSpPr>
            <a:spLocks noGrp="1"/>
          </p:cNvSpPr>
          <p:nvPr>
            <p:ph type="pic" idx="4"/>
          </p:nvPr>
        </p:nvSpPr>
        <p:spPr>
          <a:xfrm>
            <a:off x="2992156" y="756258"/>
            <a:ext cx="3156600" cy="3387000"/>
          </a:xfrm>
          <a:prstGeom prst="rect">
            <a:avLst/>
          </a:prstGeom>
          <a:solidFill>
            <a:srgbClr val="D8D8D8"/>
          </a:solidFill>
          <a:ln>
            <a:noFill/>
          </a:ln>
          <a:effectLst>
            <a:outerShdw blurRad="76200" algn="ctr" rotWithShape="0">
              <a:srgbClr val="000000">
                <a:alpha val="40000"/>
              </a:srgbClr>
            </a:outerShdw>
          </a:effectLst>
        </p:spPr>
      </p:sp>
      <p:sp>
        <p:nvSpPr>
          <p:cNvPr id="977" name="Google Shape;977;p160"/>
          <p:cNvSpPr txBox="1"/>
          <p:nvPr/>
        </p:nvSpPr>
        <p:spPr>
          <a:xfrm>
            <a:off x="710583" y="4686232"/>
            <a:ext cx="5843100" cy="298800"/>
          </a:xfrm>
          <a:prstGeom prst="rect">
            <a:avLst/>
          </a:prstGeom>
          <a:noFill/>
          <a:ln>
            <a:noFill/>
          </a:ln>
        </p:spPr>
        <p:txBody>
          <a:bodyPr spcFirstLastPara="1" wrap="square" lIns="0" tIns="0" rIns="0" bIns="0" anchor="ctr" anchorCtr="0">
            <a:noAutofit/>
          </a:bodyPr>
          <a:lstStyle/>
          <a:p>
            <a:pPr marL="0" marR="0" lvl="0" indent="0" algn="l" rtl="0">
              <a:lnSpc>
                <a:spcPct val="80000"/>
              </a:lnSpc>
              <a:spcBef>
                <a:spcPts val="0"/>
              </a:spcBef>
              <a:spcAft>
                <a:spcPts val="0"/>
              </a:spcAft>
              <a:buClr>
                <a:srgbClr val="B4B1B4"/>
              </a:buClr>
              <a:buSzPts val="600"/>
              <a:buFont typeface="Arial"/>
              <a:buNone/>
            </a:pPr>
            <a:r>
              <a:rPr lang="en-US" sz="600" b="0" i="0">
                <a:solidFill>
                  <a:srgbClr val="B4B1B4"/>
                </a:solidFill>
                <a:latin typeface="Arial Narrow"/>
                <a:ea typeface="Arial Narrow"/>
                <a:cs typeface="Arial Narrow"/>
                <a:sym typeface="Arial Narrow"/>
              </a:rPr>
              <a:t>The information included herein is for informational purposes and is intended for use by advisors only, and should not be copied, reproduced, or redistributed without consent of CWM, LLC. Carson Partners offers investment advisory services through CWM, LLC, an SEC Registered Investment Advisor. Carson Coaching and CWM, LLC are separate but affiliated companies and wholly-owned subsidiaries of Carson Group Holdings, LLC. Carson Coaching does not provide advisory services.</a:t>
            </a:r>
            <a:endParaRPr sz="1100"/>
          </a:p>
        </p:txBody>
      </p:sp>
    </p:spTree>
  </p:cSld>
  <p:clrMapOvr>
    <a:masterClrMapping/>
  </p:clrMapOvr>
  <p:transition spd="slow">
    <p:push/>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matchingName="4-Pic Option 1">
  <p:cSld name="4-Pic Option 1">
    <p:spTree>
      <p:nvGrpSpPr>
        <p:cNvPr id="1" name="Shape 978"/>
        <p:cNvGrpSpPr/>
        <p:nvPr/>
      </p:nvGrpSpPr>
      <p:grpSpPr>
        <a:xfrm>
          <a:off x="0" y="0"/>
          <a:ext cx="0" cy="0"/>
          <a:chOff x="0" y="0"/>
          <a:chExt cx="0" cy="0"/>
        </a:xfrm>
      </p:grpSpPr>
      <p:sp>
        <p:nvSpPr>
          <p:cNvPr id="979" name="Google Shape;979;p161"/>
          <p:cNvSpPr>
            <a:spLocks noGrp="1"/>
          </p:cNvSpPr>
          <p:nvPr>
            <p:ph type="pic" idx="2"/>
          </p:nvPr>
        </p:nvSpPr>
        <p:spPr>
          <a:xfrm>
            <a:off x="6742050" y="0"/>
            <a:ext cx="1679100" cy="2057400"/>
          </a:xfrm>
          <a:prstGeom prst="rect">
            <a:avLst/>
          </a:prstGeom>
          <a:solidFill>
            <a:srgbClr val="BFBFBF">
              <a:alpha val="84705"/>
            </a:srgbClr>
          </a:solidFill>
          <a:ln>
            <a:noFill/>
          </a:ln>
          <a:effectLst>
            <a:outerShdw blurRad="38100" algn="ctr" rotWithShape="0">
              <a:srgbClr val="000000">
                <a:alpha val="40000"/>
              </a:srgbClr>
            </a:outerShdw>
          </a:effectLst>
        </p:spPr>
      </p:sp>
      <p:sp>
        <p:nvSpPr>
          <p:cNvPr id="980" name="Google Shape;980;p161"/>
          <p:cNvSpPr>
            <a:spLocks noGrp="1"/>
          </p:cNvSpPr>
          <p:nvPr>
            <p:ph type="pic" idx="3"/>
          </p:nvPr>
        </p:nvSpPr>
        <p:spPr>
          <a:xfrm>
            <a:off x="4941517" y="1921180"/>
            <a:ext cx="1949400" cy="2508000"/>
          </a:xfrm>
          <a:prstGeom prst="rect">
            <a:avLst/>
          </a:prstGeom>
          <a:solidFill>
            <a:srgbClr val="D8D8D8">
              <a:alpha val="84705"/>
            </a:srgbClr>
          </a:solidFill>
          <a:ln>
            <a:noFill/>
          </a:ln>
          <a:effectLst>
            <a:outerShdw blurRad="38100" algn="ctr" rotWithShape="0">
              <a:srgbClr val="000000">
                <a:alpha val="40000"/>
              </a:srgbClr>
            </a:outerShdw>
          </a:effectLst>
        </p:spPr>
      </p:sp>
      <p:pic>
        <p:nvPicPr>
          <p:cNvPr id="981" name="Google Shape;981;p161"/>
          <p:cNvPicPr preferRelativeResize="0"/>
          <p:nvPr/>
        </p:nvPicPr>
        <p:blipFill rotWithShape="1">
          <a:blip r:embed="rId2">
            <a:alphaModFix/>
          </a:blip>
          <a:srcRect/>
          <a:stretch/>
        </p:blipFill>
        <p:spPr>
          <a:xfrm>
            <a:off x="7316392" y="4687355"/>
            <a:ext cx="1104897" cy="296687"/>
          </a:xfrm>
          <a:prstGeom prst="rect">
            <a:avLst/>
          </a:prstGeom>
          <a:noFill/>
          <a:ln>
            <a:noFill/>
          </a:ln>
        </p:spPr>
      </p:pic>
      <p:sp>
        <p:nvSpPr>
          <p:cNvPr id="982" name="Google Shape;982;p161"/>
          <p:cNvSpPr/>
          <p:nvPr/>
        </p:nvSpPr>
        <p:spPr>
          <a:xfrm>
            <a:off x="4674394" y="600075"/>
            <a:ext cx="3857700" cy="3702600"/>
          </a:xfrm>
          <a:prstGeom prst="rect">
            <a:avLst/>
          </a:prstGeom>
          <a:noFill/>
          <a:ln w="50800" cap="flat" cmpd="sng">
            <a:solidFill>
              <a:schemeClr val="dk2">
                <a:alpha val="9803"/>
              </a:schemeClr>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983" name="Google Shape;983;p161"/>
          <p:cNvSpPr>
            <a:spLocks noGrp="1"/>
          </p:cNvSpPr>
          <p:nvPr>
            <p:ph type="pic" idx="4"/>
          </p:nvPr>
        </p:nvSpPr>
        <p:spPr>
          <a:xfrm>
            <a:off x="4806779" y="473868"/>
            <a:ext cx="1806900" cy="1583400"/>
          </a:xfrm>
          <a:prstGeom prst="rect">
            <a:avLst/>
          </a:prstGeom>
          <a:solidFill>
            <a:srgbClr val="F2F2F2"/>
          </a:solidFill>
          <a:ln>
            <a:noFill/>
          </a:ln>
          <a:effectLst>
            <a:outerShdw blurRad="76200" algn="ctr" rotWithShape="0">
              <a:srgbClr val="000000">
                <a:alpha val="40000"/>
              </a:srgbClr>
            </a:outerShdw>
          </a:effectLst>
        </p:spPr>
      </p:sp>
      <p:sp>
        <p:nvSpPr>
          <p:cNvPr id="984" name="Google Shape;984;p161"/>
          <p:cNvSpPr>
            <a:spLocks noGrp="1"/>
          </p:cNvSpPr>
          <p:nvPr>
            <p:ph type="pic" idx="5"/>
          </p:nvPr>
        </p:nvSpPr>
        <p:spPr>
          <a:xfrm>
            <a:off x="6742050" y="2218041"/>
            <a:ext cx="2401800" cy="1962600"/>
          </a:xfrm>
          <a:prstGeom prst="rect">
            <a:avLst/>
          </a:prstGeom>
          <a:solidFill>
            <a:srgbClr val="F2F2F2">
              <a:alpha val="84705"/>
            </a:srgbClr>
          </a:solidFill>
          <a:ln>
            <a:noFill/>
          </a:ln>
          <a:effectLst>
            <a:outerShdw blurRad="76200" algn="ctr" rotWithShape="0">
              <a:srgbClr val="000000">
                <a:alpha val="40000"/>
              </a:srgbClr>
            </a:outerShdw>
          </a:effectLst>
        </p:spPr>
      </p:sp>
      <p:sp>
        <p:nvSpPr>
          <p:cNvPr id="985" name="Google Shape;985;p161"/>
          <p:cNvSpPr txBox="1">
            <a:spLocks noGrp="1"/>
          </p:cNvSpPr>
          <p:nvPr>
            <p:ph type="body" idx="1"/>
          </p:nvPr>
        </p:nvSpPr>
        <p:spPr>
          <a:xfrm>
            <a:off x="706042" y="623888"/>
            <a:ext cx="3751800" cy="290400"/>
          </a:xfrm>
          <a:prstGeom prst="rect">
            <a:avLst/>
          </a:prstGeom>
          <a:noFill/>
          <a:ln>
            <a:noFill/>
          </a:ln>
        </p:spPr>
        <p:txBody>
          <a:bodyPr spcFirstLastPara="1" wrap="square" lIns="0" tIns="0" rIns="0" bIns="0" anchor="t" anchorCtr="0">
            <a:noAutofit/>
          </a:bodyPr>
          <a:lstStyle>
            <a:lvl1pPr marL="457200" marR="0" lvl="0" indent="-228600" algn="l" rtl="0">
              <a:lnSpc>
                <a:spcPct val="80000"/>
              </a:lnSpc>
              <a:spcBef>
                <a:spcPts val="0"/>
              </a:spcBef>
              <a:spcAft>
                <a:spcPts val="0"/>
              </a:spcAft>
              <a:buClr>
                <a:schemeClr val="dk1"/>
              </a:buClr>
              <a:buSzPts val="2700"/>
              <a:buFont typeface="Arial"/>
              <a:buNone/>
              <a:defRPr sz="2700" b="1" i="0" u="none" strike="noStrike" cap="none">
                <a:solidFill>
                  <a:schemeClr val="dk1"/>
                </a:solidFill>
                <a:latin typeface="Helvetica Neue"/>
                <a:ea typeface="Helvetica Neue"/>
                <a:cs typeface="Helvetica Neue"/>
                <a:sym typeface="Helvetica Neue"/>
              </a:defRPr>
            </a:lvl1pPr>
            <a:lvl2pPr marL="914400" marR="0" lvl="1"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cxnSp>
        <p:nvCxnSpPr>
          <p:cNvPr id="986" name="Google Shape;986;p161"/>
          <p:cNvCxnSpPr/>
          <p:nvPr/>
        </p:nvCxnSpPr>
        <p:spPr>
          <a:xfrm>
            <a:off x="602312" y="604295"/>
            <a:ext cx="0" cy="252900"/>
          </a:xfrm>
          <a:prstGeom prst="straightConnector1">
            <a:avLst/>
          </a:prstGeom>
          <a:noFill/>
          <a:ln w="25400" cap="flat" cmpd="sng">
            <a:solidFill>
              <a:schemeClr val="dk2"/>
            </a:solidFill>
            <a:prstDash val="solid"/>
            <a:miter lim="800000"/>
            <a:headEnd type="none" w="sm" len="sm"/>
            <a:tailEnd type="none" w="sm" len="sm"/>
          </a:ln>
        </p:spPr>
      </p:cxnSp>
      <p:sp>
        <p:nvSpPr>
          <p:cNvPr id="987" name="Google Shape;987;p161"/>
          <p:cNvSpPr txBox="1"/>
          <p:nvPr/>
        </p:nvSpPr>
        <p:spPr>
          <a:xfrm>
            <a:off x="710583" y="4686232"/>
            <a:ext cx="5843100" cy="298800"/>
          </a:xfrm>
          <a:prstGeom prst="rect">
            <a:avLst/>
          </a:prstGeom>
          <a:noFill/>
          <a:ln>
            <a:noFill/>
          </a:ln>
        </p:spPr>
        <p:txBody>
          <a:bodyPr spcFirstLastPara="1" wrap="square" lIns="0" tIns="0" rIns="0" bIns="0" anchor="ctr" anchorCtr="0">
            <a:noAutofit/>
          </a:bodyPr>
          <a:lstStyle/>
          <a:p>
            <a:pPr marL="0" marR="0" lvl="0" indent="0" algn="l" rtl="0">
              <a:lnSpc>
                <a:spcPct val="80000"/>
              </a:lnSpc>
              <a:spcBef>
                <a:spcPts val="0"/>
              </a:spcBef>
              <a:spcAft>
                <a:spcPts val="0"/>
              </a:spcAft>
              <a:buClr>
                <a:srgbClr val="B4B1B4"/>
              </a:buClr>
              <a:buSzPts val="600"/>
              <a:buFont typeface="Arial"/>
              <a:buNone/>
            </a:pPr>
            <a:r>
              <a:rPr lang="en-US" sz="600" b="0" i="0">
                <a:solidFill>
                  <a:srgbClr val="B4B1B4"/>
                </a:solidFill>
                <a:latin typeface="Arial Narrow"/>
                <a:ea typeface="Arial Narrow"/>
                <a:cs typeface="Arial Narrow"/>
                <a:sym typeface="Arial Narrow"/>
              </a:rPr>
              <a:t>The information included herein is for informational purposes and is intended for use by advisors only, and should not be copied, reproduced, or redistributed without consent of CWM, LLC. Carson Partners offers investment advisory services through CWM, LLC, an SEC Registered Investment Advisor. Carson Coaching and CWM, LLC are separate but affiliated companies and wholly-owned subsidiaries of Carson Group Holdings, LLC. Carson Coaching does not provide advisory services.</a:t>
            </a:r>
            <a:endParaRPr sz="1100"/>
          </a:p>
        </p:txBody>
      </p:sp>
      <p:sp>
        <p:nvSpPr>
          <p:cNvPr id="988" name="Google Shape;988;p161"/>
          <p:cNvSpPr txBox="1">
            <a:spLocks noGrp="1"/>
          </p:cNvSpPr>
          <p:nvPr>
            <p:ph type="body" idx="6"/>
          </p:nvPr>
        </p:nvSpPr>
        <p:spPr>
          <a:xfrm>
            <a:off x="706042" y="1478756"/>
            <a:ext cx="3751800" cy="2823900"/>
          </a:xfrm>
          <a:prstGeom prst="rect">
            <a:avLst/>
          </a:prstGeom>
          <a:noFill/>
          <a:ln>
            <a:noFill/>
          </a:ln>
        </p:spPr>
        <p:txBody>
          <a:bodyPr spcFirstLastPara="1" wrap="square" lIns="0" tIns="0" rIns="0" bIns="0" anchor="ctr" anchorCtr="0">
            <a:noAutofit/>
          </a:bodyPr>
          <a:lstStyle>
            <a:lvl1pPr marL="457200" marR="0" lvl="0" indent="-228600" algn="l" rtl="0">
              <a:lnSpc>
                <a:spcPct val="90000"/>
              </a:lnSpc>
              <a:spcBef>
                <a:spcPts val="0"/>
              </a:spcBef>
              <a:spcAft>
                <a:spcPts val="0"/>
              </a:spcAft>
              <a:buClr>
                <a:schemeClr val="accent1"/>
              </a:buClr>
              <a:buSzPts val="1800"/>
              <a:buFont typeface="Arial"/>
              <a:buNone/>
              <a:defRPr sz="1800" b="0" i="0" u="none" strike="noStrike" cap="none">
                <a:solidFill>
                  <a:schemeClr val="accent1"/>
                </a:solidFill>
                <a:latin typeface="Helvetica Neue"/>
                <a:ea typeface="Helvetica Neue"/>
                <a:cs typeface="Helvetica Neue"/>
                <a:sym typeface="Helvetica Neue"/>
              </a:defRPr>
            </a:lvl1pPr>
            <a:lvl2pPr marL="914400" marR="0" lvl="1" indent="-228600" algn="l" rtl="0">
              <a:lnSpc>
                <a:spcPct val="90000"/>
              </a:lnSpc>
              <a:spcBef>
                <a:spcPts val="14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Tree>
  </p:cSld>
  <p:clrMapOvr>
    <a:masterClrMapping/>
  </p:clrMapOvr>
  <p:transition spd="slow">
    <p:push/>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matchingName="4-Pic Option 2">
  <p:cSld name="4-Pic Option 2">
    <p:spTree>
      <p:nvGrpSpPr>
        <p:cNvPr id="1" name="Shape 989"/>
        <p:cNvGrpSpPr/>
        <p:nvPr/>
      </p:nvGrpSpPr>
      <p:grpSpPr>
        <a:xfrm>
          <a:off x="0" y="0"/>
          <a:ext cx="0" cy="0"/>
          <a:chOff x="0" y="0"/>
          <a:chExt cx="0" cy="0"/>
        </a:xfrm>
      </p:grpSpPr>
      <p:sp>
        <p:nvSpPr>
          <p:cNvPr id="990" name="Google Shape;990;p162"/>
          <p:cNvSpPr>
            <a:spLocks noGrp="1"/>
          </p:cNvSpPr>
          <p:nvPr>
            <p:ph type="pic" idx="2"/>
          </p:nvPr>
        </p:nvSpPr>
        <p:spPr>
          <a:xfrm>
            <a:off x="6742049" y="0"/>
            <a:ext cx="2035200" cy="2057400"/>
          </a:xfrm>
          <a:prstGeom prst="rect">
            <a:avLst/>
          </a:prstGeom>
          <a:solidFill>
            <a:srgbClr val="BFBFBF">
              <a:alpha val="84705"/>
            </a:srgbClr>
          </a:solidFill>
          <a:ln>
            <a:noFill/>
          </a:ln>
          <a:effectLst>
            <a:outerShdw blurRad="38100" algn="ctr" rotWithShape="0">
              <a:srgbClr val="000000">
                <a:alpha val="40000"/>
              </a:srgbClr>
            </a:outerShdw>
          </a:effectLst>
        </p:spPr>
      </p:sp>
      <p:sp>
        <p:nvSpPr>
          <p:cNvPr id="991" name="Google Shape;991;p162"/>
          <p:cNvSpPr>
            <a:spLocks noGrp="1"/>
          </p:cNvSpPr>
          <p:nvPr>
            <p:ph type="pic" idx="3"/>
          </p:nvPr>
        </p:nvSpPr>
        <p:spPr>
          <a:xfrm>
            <a:off x="3471275" y="1921180"/>
            <a:ext cx="3419700" cy="2508000"/>
          </a:xfrm>
          <a:prstGeom prst="rect">
            <a:avLst/>
          </a:prstGeom>
          <a:solidFill>
            <a:srgbClr val="D8D8D8">
              <a:alpha val="84705"/>
            </a:srgbClr>
          </a:solidFill>
          <a:ln>
            <a:noFill/>
          </a:ln>
          <a:effectLst>
            <a:outerShdw blurRad="38100" algn="ctr" rotWithShape="0">
              <a:srgbClr val="000000">
                <a:alpha val="40000"/>
              </a:srgbClr>
            </a:outerShdw>
          </a:effectLst>
        </p:spPr>
      </p:sp>
      <p:pic>
        <p:nvPicPr>
          <p:cNvPr id="992" name="Google Shape;992;p162"/>
          <p:cNvPicPr preferRelativeResize="0"/>
          <p:nvPr/>
        </p:nvPicPr>
        <p:blipFill rotWithShape="1">
          <a:blip r:embed="rId2">
            <a:alphaModFix/>
          </a:blip>
          <a:srcRect/>
          <a:stretch/>
        </p:blipFill>
        <p:spPr>
          <a:xfrm>
            <a:off x="7316392" y="4687355"/>
            <a:ext cx="1104897" cy="296687"/>
          </a:xfrm>
          <a:prstGeom prst="rect">
            <a:avLst/>
          </a:prstGeom>
          <a:noFill/>
          <a:ln>
            <a:noFill/>
          </a:ln>
        </p:spPr>
      </p:pic>
      <p:sp>
        <p:nvSpPr>
          <p:cNvPr id="993" name="Google Shape;993;p162"/>
          <p:cNvSpPr/>
          <p:nvPr/>
        </p:nvSpPr>
        <p:spPr>
          <a:xfrm>
            <a:off x="3352804" y="600075"/>
            <a:ext cx="5179200" cy="3702600"/>
          </a:xfrm>
          <a:prstGeom prst="rect">
            <a:avLst/>
          </a:prstGeom>
          <a:noFill/>
          <a:ln w="50800" cap="flat" cmpd="sng">
            <a:solidFill>
              <a:schemeClr val="dk2">
                <a:alpha val="9803"/>
              </a:schemeClr>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994" name="Google Shape;994;p162"/>
          <p:cNvSpPr>
            <a:spLocks noGrp="1"/>
          </p:cNvSpPr>
          <p:nvPr>
            <p:ph type="pic" idx="4"/>
          </p:nvPr>
        </p:nvSpPr>
        <p:spPr>
          <a:xfrm>
            <a:off x="3598105" y="117431"/>
            <a:ext cx="3015600" cy="2057400"/>
          </a:xfrm>
          <a:prstGeom prst="rect">
            <a:avLst/>
          </a:prstGeom>
          <a:solidFill>
            <a:srgbClr val="F2F2F2">
              <a:alpha val="84705"/>
            </a:srgbClr>
          </a:solidFill>
          <a:ln>
            <a:noFill/>
          </a:ln>
          <a:effectLst>
            <a:outerShdw blurRad="38100" algn="ctr" rotWithShape="0">
              <a:srgbClr val="000000">
                <a:alpha val="40000"/>
              </a:srgbClr>
            </a:outerShdw>
          </a:effectLst>
        </p:spPr>
      </p:sp>
      <p:sp>
        <p:nvSpPr>
          <p:cNvPr id="995" name="Google Shape;995;p162"/>
          <p:cNvSpPr>
            <a:spLocks noGrp="1"/>
          </p:cNvSpPr>
          <p:nvPr>
            <p:ph type="pic" idx="5"/>
          </p:nvPr>
        </p:nvSpPr>
        <p:spPr>
          <a:xfrm>
            <a:off x="6742050" y="2218041"/>
            <a:ext cx="1908300" cy="1962600"/>
          </a:xfrm>
          <a:prstGeom prst="rect">
            <a:avLst/>
          </a:prstGeom>
          <a:solidFill>
            <a:srgbClr val="F2F2F2">
              <a:alpha val="84705"/>
            </a:srgbClr>
          </a:solidFill>
          <a:ln>
            <a:noFill/>
          </a:ln>
          <a:effectLst>
            <a:outerShdw blurRad="38100" algn="ctr" rotWithShape="0">
              <a:srgbClr val="000000">
                <a:alpha val="40000"/>
              </a:srgbClr>
            </a:outerShdw>
          </a:effectLst>
        </p:spPr>
      </p:sp>
      <p:sp>
        <p:nvSpPr>
          <p:cNvPr id="996" name="Google Shape;996;p162"/>
          <p:cNvSpPr txBox="1">
            <a:spLocks noGrp="1"/>
          </p:cNvSpPr>
          <p:nvPr>
            <p:ph type="body" idx="1"/>
          </p:nvPr>
        </p:nvSpPr>
        <p:spPr>
          <a:xfrm>
            <a:off x="706042" y="623888"/>
            <a:ext cx="2430000" cy="290400"/>
          </a:xfrm>
          <a:prstGeom prst="rect">
            <a:avLst/>
          </a:prstGeom>
          <a:noFill/>
          <a:ln>
            <a:noFill/>
          </a:ln>
        </p:spPr>
        <p:txBody>
          <a:bodyPr spcFirstLastPara="1" wrap="square" lIns="0" tIns="0" rIns="0" bIns="0" anchor="t" anchorCtr="0">
            <a:noAutofit/>
          </a:bodyPr>
          <a:lstStyle>
            <a:lvl1pPr marL="457200" marR="0" lvl="0" indent="-228600" algn="l" rtl="0">
              <a:lnSpc>
                <a:spcPct val="80000"/>
              </a:lnSpc>
              <a:spcBef>
                <a:spcPts val="0"/>
              </a:spcBef>
              <a:spcAft>
                <a:spcPts val="0"/>
              </a:spcAft>
              <a:buClr>
                <a:schemeClr val="dk1"/>
              </a:buClr>
              <a:buSzPts val="2700"/>
              <a:buFont typeface="Arial"/>
              <a:buNone/>
              <a:defRPr sz="2700" b="1" i="0" u="none" strike="noStrike" cap="none">
                <a:solidFill>
                  <a:schemeClr val="dk1"/>
                </a:solidFill>
                <a:latin typeface="Helvetica Neue"/>
                <a:ea typeface="Helvetica Neue"/>
                <a:cs typeface="Helvetica Neue"/>
                <a:sym typeface="Helvetica Neue"/>
              </a:defRPr>
            </a:lvl1pPr>
            <a:lvl2pPr marL="914400" marR="0" lvl="1"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cxnSp>
        <p:nvCxnSpPr>
          <p:cNvPr id="997" name="Google Shape;997;p162"/>
          <p:cNvCxnSpPr/>
          <p:nvPr/>
        </p:nvCxnSpPr>
        <p:spPr>
          <a:xfrm>
            <a:off x="602312" y="604295"/>
            <a:ext cx="0" cy="252900"/>
          </a:xfrm>
          <a:prstGeom prst="straightConnector1">
            <a:avLst/>
          </a:prstGeom>
          <a:noFill/>
          <a:ln w="25400" cap="flat" cmpd="sng">
            <a:solidFill>
              <a:schemeClr val="dk2"/>
            </a:solidFill>
            <a:prstDash val="solid"/>
            <a:miter lim="800000"/>
            <a:headEnd type="none" w="sm" len="sm"/>
            <a:tailEnd type="none" w="sm" len="sm"/>
          </a:ln>
        </p:spPr>
      </p:cxnSp>
      <p:sp>
        <p:nvSpPr>
          <p:cNvPr id="998" name="Google Shape;998;p162"/>
          <p:cNvSpPr txBox="1"/>
          <p:nvPr/>
        </p:nvSpPr>
        <p:spPr>
          <a:xfrm>
            <a:off x="710583" y="4686232"/>
            <a:ext cx="5843100" cy="298800"/>
          </a:xfrm>
          <a:prstGeom prst="rect">
            <a:avLst/>
          </a:prstGeom>
          <a:noFill/>
          <a:ln>
            <a:noFill/>
          </a:ln>
        </p:spPr>
        <p:txBody>
          <a:bodyPr spcFirstLastPara="1" wrap="square" lIns="0" tIns="0" rIns="0" bIns="0" anchor="ctr" anchorCtr="0">
            <a:noAutofit/>
          </a:bodyPr>
          <a:lstStyle/>
          <a:p>
            <a:pPr marL="0" marR="0" lvl="0" indent="0" algn="l" rtl="0">
              <a:lnSpc>
                <a:spcPct val="80000"/>
              </a:lnSpc>
              <a:spcBef>
                <a:spcPts val="0"/>
              </a:spcBef>
              <a:spcAft>
                <a:spcPts val="0"/>
              </a:spcAft>
              <a:buClr>
                <a:srgbClr val="B4B1B4"/>
              </a:buClr>
              <a:buSzPts val="600"/>
              <a:buFont typeface="Arial"/>
              <a:buNone/>
            </a:pPr>
            <a:r>
              <a:rPr lang="en-US" sz="600" b="0" i="0">
                <a:solidFill>
                  <a:srgbClr val="B4B1B4"/>
                </a:solidFill>
                <a:latin typeface="Arial Narrow"/>
                <a:ea typeface="Arial Narrow"/>
                <a:cs typeface="Arial Narrow"/>
                <a:sym typeface="Arial Narrow"/>
              </a:rPr>
              <a:t>The information included herein is for informational purposes and is intended for use by advisors only, and should not be copied, reproduced, or redistributed without consent of CWM, LLC. Carson Partners offers investment advisory services through CWM, LLC, an SEC Registered Investment Advisor. Carson Coaching and CWM, LLC are separate but affiliated companies and wholly-owned subsidiaries of Carson Group Holdings, LLC. Carson Coaching does not provide advisory services.</a:t>
            </a:r>
            <a:endParaRPr sz="1100"/>
          </a:p>
        </p:txBody>
      </p:sp>
      <p:sp>
        <p:nvSpPr>
          <p:cNvPr id="999" name="Google Shape;999;p162"/>
          <p:cNvSpPr txBox="1">
            <a:spLocks noGrp="1"/>
          </p:cNvSpPr>
          <p:nvPr>
            <p:ph type="body" idx="6"/>
          </p:nvPr>
        </p:nvSpPr>
        <p:spPr>
          <a:xfrm>
            <a:off x="706042" y="1478756"/>
            <a:ext cx="2430000" cy="2823900"/>
          </a:xfrm>
          <a:prstGeom prst="rect">
            <a:avLst/>
          </a:prstGeom>
          <a:noFill/>
          <a:ln>
            <a:noFill/>
          </a:ln>
        </p:spPr>
        <p:txBody>
          <a:bodyPr spcFirstLastPara="1" wrap="square" lIns="0" tIns="0" rIns="0" bIns="0" anchor="ctr" anchorCtr="0">
            <a:noAutofit/>
          </a:bodyPr>
          <a:lstStyle>
            <a:lvl1pPr marL="457200" marR="0" lvl="0" indent="-228600" algn="l" rtl="0">
              <a:lnSpc>
                <a:spcPct val="90000"/>
              </a:lnSpc>
              <a:spcBef>
                <a:spcPts val="0"/>
              </a:spcBef>
              <a:spcAft>
                <a:spcPts val="0"/>
              </a:spcAft>
              <a:buClr>
                <a:schemeClr val="accent1"/>
              </a:buClr>
              <a:buSzPts val="1500"/>
              <a:buFont typeface="Arial"/>
              <a:buNone/>
              <a:defRPr sz="1500" b="0" i="0" u="none" strike="noStrike" cap="none">
                <a:solidFill>
                  <a:schemeClr val="accent1"/>
                </a:solidFill>
                <a:latin typeface="Helvetica Neue"/>
                <a:ea typeface="Helvetica Neue"/>
                <a:cs typeface="Helvetica Neue"/>
                <a:sym typeface="Helvetica Neue"/>
              </a:defRPr>
            </a:lvl1pPr>
            <a:lvl2pPr marL="914400" marR="0" lvl="1" indent="-228600" algn="l" rtl="0">
              <a:lnSpc>
                <a:spcPct val="90000"/>
              </a:lnSpc>
              <a:spcBef>
                <a:spcPts val="14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Tree>
  </p:cSld>
  <p:clrMapOvr>
    <a:masterClrMapping/>
  </p:clrMapOvr>
  <p:transition spd="slow">
    <p:push/>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matchingName="4-Pic Option 3">
  <p:cSld name="4-Pic Option 3">
    <p:spTree>
      <p:nvGrpSpPr>
        <p:cNvPr id="1" name="Shape 1000"/>
        <p:cNvGrpSpPr/>
        <p:nvPr/>
      </p:nvGrpSpPr>
      <p:grpSpPr>
        <a:xfrm>
          <a:off x="0" y="0"/>
          <a:ext cx="0" cy="0"/>
          <a:chOff x="0" y="0"/>
          <a:chExt cx="0" cy="0"/>
        </a:xfrm>
      </p:grpSpPr>
      <p:sp>
        <p:nvSpPr>
          <p:cNvPr id="1001" name="Google Shape;1001;p163"/>
          <p:cNvSpPr>
            <a:spLocks noGrp="1"/>
          </p:cNvSpPr>
          <p:nvPr>
            <p:ph type="pic" idx="2"/>
          </p:nvPr>
        </p:nvSpPr>
        <p:spPr>
          <a:xfrm>
            <a:off x="6742049" y="0"/>
            <a:ext cx="2035200" cy="2057400"/>
          </a:xfrm>
          <a:prstGeom prst="rect">
            <a:avLst/>
          </a:prstGeom>
          <a:solidFill>
            <a:srgbClr val="BFBFBF">
              <a:alpha val="84705"/>
            </a:srgbClr>
          </a:solidFill>
          <a:ln>
            <a:noFill/>
          </a:ln>
          <a:effectLst>
            <a:outerShdw blurRad="38100" algn="ctr" rotWithShape="0">
              <a:srgbClr val="000000">
                <a:alpha val="40000"/>
              </a:srgbClr>
            </a:outerShdw>
          </a:effectLst>
        </p:spPr>
      </p:sp>
      <p:sp>
        <p:nvSpPr>
          <p:cNvPr id="1002" name="Google Shape;1002;p163"/>
          <p:cNvSpPr>
            <a:spLocks noGrp="1"/>
          </p:cNvSpPr>
          <p:nvPr>
            <p:ph type="pic" idx="3"/>
          </p:nvPr>
        </p:nvSpPr>
        <p:spPr>
          <a:xfrm>
            <a:off x="2933186" y="1921180"/>
            <a:ext cx="3957600" cy="2508000"/>
          </a:xfrm>
          <a:prstGeom prst="rect">
            <a:avLst/>
          </a:prstGeom>
          <a:solidFill>
            <a:srgbClr val="D8D8D8">
              <a:alpha val="84705"/>
            </a:srgbClr>
          </a:solidFill>
          <a:ln>
            <a:noFill/>
          </a:ln>
          <a:effectLst>
            <a:outerShdw blurRad="38100" algn="ctr" rotWithShape="0">
              <a:srgbClr val="000000">
                <a:alpha val="40000"/>
              </a:srgbClr>
            </a:outerShdw>
          </a:effectLst>
        </p:spPr>
      </p:sp>
      <p:pic>
        <p:nvPicPr>
          <p:cNvPr id="1003" name="Google Shape;1003;p163"/>
          <p:cNvPicPr preferRelativeResize="0"/>
          <p:nvPr/>
        </p:nvPicPr>
        <p:blipFill rotWithShape="1">
          <a:blip r:embed="rId2">
            <a:alphaModFix/>
          </a:blip>
          <a:srcRect/>
          <a:stretch/>
        </p:blipFill>
        <p:spPr>
          <a:xfrm>
            <a:off x="7316392" y="4687355"/>
            <a:ext cx="1104897" cy="296687"/>
          </a:xfrm>
          <a:prstGeom prst="rect">
            <a:avLst/>
          </a:prstGeom>
          <a:noFill/>
          <a:ln>
            <a:noFill/>
          </a:ln>
        </p:spPr>
      </p:pic>
      <p:sp>
        <p:nvSpPr>
          <p:cNvPr id="1004" name="Google Shape;1004;p163"/>
          <p:cNvSpPr/>
          <p:nvPr/>
        </p:nvSpPr>
        <p:spPr>
          <a:xfrm>
            <a:off x="2818607" y="600075"/>
            <a:ext cx="5713500" cy="3702600"/>
          </a:xfrm>
          <a:prstGeom prst="rect">
            <a:avLst/>
          </a:prstGeom>
          <a:noFill/>
          <a:ln w="50800" cap="flat" cmpd="sng">
            <a:solidFill>
              <a:schemeClr val="dk2">
                <a:alpha val="9803"/>
              </a:schemeClr>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1005" name="Google Shape;1005;p163"/>
          <p:cNvSpPr>
            <a:spLocks noGrp="1"/>
          </p:cNvSpPr>
          <p:nvPr>
            <p:ph type="pic" idx="4"/>
          </p:nvPr>
        </p:nvSpPr>
        <p:spPr>
          <a:xfrm>
            <a:off x="3044396" y="117431"/>
            <a:ext cx="3569400" cy="2057400"/>
          </a:xfrm>
          <a:prstGeom prst="rect">
            <a:avLst/>
          </a:prstGeom>
          <a:solidFill>
            <a:srgbClr val="F2F2F2">
              <a:alpha val="84705"/>
            </a:srgbClr>
          </a:solidFill>
          <a:ln>
            <a:noFill/>
          </a:ln>
          <a:effectLst>
            <a:outerShdw blurRad="38100" algn="ctr" rotWithShape="0">
              <a:srgbClr val="000000">
                <a:alpha val="40000"/>
              </a:srgbClr>
            </a:outerShdw>
          </a:effectLst>
        </p:spPr>
      </p:sp>
      <p:sp>
        <p:nvSpPr>
          <p:cNvPr id="1006" name="Google Shape;1006;p163"/>
          <p:cNvSpPr>
            <a:spLocks noGrp="1"/>
          </p:cNvSpPr>
          <p:nvPr>
            <p:ph type="pic" idx="5"/>
          </p:nvPr>
        </p:nvSpPr>
        <p:spPr>
          <a:xfrm>
            <a:off x="6742050" y="2218041"/>
            <a:ext cx="1908300" cy="1962600"/>
          </a:xfrm>
          <a:prstGeom prst="rect">
            <a:avLst/>
          </a:prstGeom>
          <a:solidFill>
            <a:srgbClr val="F2F2F2">
              <a:alpha val="84705"/>
            </a:srgbClr>
          </a:solidFill>
          <a:ln>
            <a:noFill/>
          </a:ln>
          <a:effectLst>
            <a:outerShdw blurRad="38100" algn="ctr" rotWithShape="0">
              <a:srgbClr val="000000">
                <a:alpha val="40000"/>
              </a:srgbClr>
            </a:outerShdw>
          </a:effectLst>
        </p:spPr>
      </p:sp>
      <p:sp>
        <p:nvSpPr>
          <p:cNvPr id="1007" name="Google Shape;1007;p163"/>
          <p:cNvSpPr txBox="1">
            <a:spLocks noGrp="1"/>
          </p:cNvSpPr>
          <p:nvPr>
            <p:ph type="body" idx="1"/>
          </p:nvPr>
        </p:nvSpPr>
        <p:spPr>
          <a:xfrm>
            <a:off x="706042" y="2276132"/>
            <a:ext cx="2108700" cy="687000"/>
          </a:xfrm>
          <a:prstGeom prst="rect">
            <a:avLst/>
          </a:prstGeom>
          <a:noFill/>
          <a:ln>
            <a:noFill/>
          </a:ln>
        </p:spPr>
        <p:txBody>
          <a:bodyPr spcFirstLastPara="1" wrap="square" lIns="0" tIns="0" rIns="0" bIns="0" anchor="ctr" anchorCtr="0">
            <a:noAutofit/>
          </a:bodyPr>
          <a:lstStyle>
            <a:lvl1pPr marL="457200" marR="0" lvl="0" indent="-228600" algn="l" rtl="0">
              <a:lnSpc>
                <a:spcPct val="80000"/>
              </a:lnSpc>
              <a:spcBef>
                <a:spcPts val="0"/>
              </a:spcBef>
              <a:spcAft>
                <a:spcPts val="0"/>
              </a:spcAft>
              <a:buClr>
                <a:schemeClr val="dk1"/>
              </a:buClr>
              <a:buSzPts val="2700"/>
              <a:buFont typeface="Arial"/>
              <a:buNone/>
              <a:defRPr sz="2700" b="1" i="0" u="none" strike="noStrike" cap="none">
                <a:solidFill>
                  <a:schemeClr val="dk1"/>
                </a:solidFill>
                <a:latin typeface="Helvetica Neue"/>
                <a:ea typeface="Helvetica Neue"/>
                <a:cs typeface="Helvetica Neue"/>
                <a:sym typeface="Helvetica Neue"/>
              </a:defRPr>
            </a:lvl1pPr>
            <a:lvl2pPr marL="914400" marR="0" lvl="1"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cxnSp>
        <p:nvCxnSpPr>
          <p:cNvPr id="1008" name="Google Shape;1008;p163"/>
          <p:cNvCxnSpPr/>
          <p:nvPr/>
        </p:nvCxnSpPr>
        <p:spPr>
          <a:xfrm>
            <a:off x="602312" y="2415251"/>
            <a:ext cx="0" cy="269100"/>
          </a:xfrm>
          <a:prstGeom prst="straightConnector1">
            <a:avLst/>
          </a:prstGeom>
          <a:noFill/>
          <a:ln w="25400" cap="flat" cmpd="sng">
            <a:solidFill>
              <a:schemeClr val="dk2"/>
            </a:solidFill>
            <a:prstDash val="solid"/>
            <a:miter lim="800000"/>
            <a:headEnd type="none" w="sm" len="sm"/>
            <a:tailEnd type="none" w="sm" len="sm"/>
          </a:ln>
        </p:spPr>
      </p:cxnSp>
      <p:sp>
        <p:nvSpPr>
          <p:cNvPr id="1009" name="Google Shape;1009;p163"/>
          <p:cNvSpPr txBox="1"/>
          <p:nvPr/>
        </p:nvSpPr>
        <p:spPr>
          <a:xfrm>
            <a:off x="710583" y="4686232"/>
            <a:ext cx="5843100" cy="298800"/>
          </a:xfrm>
          <a:prstGeom prst="rect">
            <a:avLst/>
          </a:prstGeom>
          <a:noFill/>
          <a:ln>
            <a:noFill/>
          </a:ln>
        </p:spPr>
        <p:txBody>
          <a:bodyPr spcFirstLastPara="1" wrap="square" lIns="0" tIns="0" rIns="0" bIns="0" anchor="ctr" anchorCtr="0">
            <a:noAutofit/>
          </a:bodyPr>
          <a:lstStyle/>
          <a:p>
            <a:pPr marL="0" marR="0" lvl="0" indent="0" algn="l" rtl="0">
              <a:lnSpc>
                <a:spcPct val="80000"/>
              </a:lnSpc>
              <a:spcBef>
                <a:spcPts val="0"/>
              </a:spcBef>
              <a:spcAft>
                <a:spcPts val="0"/>
              </a:spcAft>
              <a:buClr>
                <a:srgbClr val="B4B1B4"/>
              </a:buClr>
              <a:buSzPts val="600"/>
              <a:buFont typeface="Arial"/>
              <a:buNone/>
            </a:pPr>
            <a:r>
              <a:rPr lang="en-US" sz="600" b="0" i="0">
                <a:solidFill>
                  <a:srgbClr val="B4B1B4"/>
                </a:solidFill>
                <a:latin typeface="Arial Narrow"/>
                <a:ea typeface="Arial Narrow"/>
                <a:cs typeface="Arial Narrow"/>
                <a:sym typeface="Arial Narrow"/>
              </a:rPr>
              <a:t>The information included herein is for informational purposes and is intended for use by advisors only, and should not be copied, reproduced, or redistributed without consent of CWM, LLC. Carson Partners offers investment advisory services through CWM, LLC, an SEC Registered Investment Advisor. Carson Coaching and CWM, LLC are separate but affiliated companies and wholly-owned subsidiaries of Carson Group Holdings, LLC. Carson Coaching does not provide advisory services.</a:t>
            </a:r>
            <a:endParaRPr sz="1100"/>
          </a:p>
        </p:txBody>
      </p:sp>
    </p:spTree>
  </p:cSld>
  <p:clrMapOvr>
    <a:masterClrMapping/>
  </p:clrMapOvr>
  <p:transition spd="slow">
    <p:push/>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matchingName="5-Pic Option 1 (QMO)">
  <p:cSld name="5-Pic Option 1 (QMO)">
    <p:spTree>
      <p:nvGrpSpPr>
        <p:cNvPr id="1" name="Shape 1010"/>
        <p:cNvGrpSpPr/>
        <p:nvPr/>
      </p:nvGrpSpPr>
      <p:grpSpPr>
        <a:xfrm>
          <a:off x="0" y="0"/>
          <a:ext cx="0" cy="0"/>
          <a:chOff x="0" y="0"/>
          <a:chExt cx="0" cy="0"/>
        </a:xfrm>
      </p:grpSpPr>
      <p:pic>
        <p:nvPicPr>
          <p:cNvPr id="1011" name="Google Shape;1011;p164"/>
          <p:cNvPicPr preferRelativeResize="0"/>
          <p:nvPr/>
        </p:nvPicPr>
        <p:blipFill rotWithShape="1">
          <a:blip r:embed="rId2">
            <a:alphaModFix/>
          </a:blip>
          <a:srcRect/>
          <a:stretch/>
        </p:blipFill>
        <p:spPr>
          <a:xfrm>
            <a:off x="7316392" y="4687355"/>
            <a:ext cx="1104897" cy="296687"/>
          </a:xfrm>
          <a:prstGeom prst="rect">
            <a:avLst/>
          </a:prstGeom>
          <a:noFill/>
          <a:ln>
            <a:noFill/>
          </a:ln>
        </p:spPr>
      </p:pic>
      <p:sp>
        <p:nvSpPr>
          <p:cNvPr id="1012" name="Google Shape;1012;p164"/>
          <p:cNvSpPr/>
          <p:nvPr/>
        </p:nvSpPr>
        <p:spPr>
          <a:xfrm>
            <a:off x="5371300" y="1382390"/>
            <a:ext cx="2356800" cy="2244300"/>
          </a:xfrm>
          <a:prstGeom prst="pentagon">
            <a:avLst>
              <a:gd name="hf" fmla="val 105146"/>
              <a:gd name="vf" fmla="val 110557"/>
            </a:avLst>
          </a:prstGeom>
          <a:noFill/>
          <a:ln w="12700" cap="flat" cmpd="sng">
            <a:solidFill>
              <a:schemeClr val="dk2"/>
            </a:solidFill>
            <a:prstDash val="dot"/>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1013" name="Google Shape;1013;p164"/>
          <p:cNvSpPr>
            <a:spLocks noGrp="1"/>
          </p:cNvSpPr>
          <p:nvPr>
            <p:ph type="pic" idx="2"/>
          </p:nvPr>
        </p:nvSpPr>
        <p:spPr>
          <a:xfrm>
            <a:off x="4804523" y="1660464"/>
            <a:ext cx="1133700" cy="1133700"/>
          </a:xfrm>
          <a:prstGeom prst="ellipse">
            <a:avLst/>
          </a:prstGeom>
          <a:solidFill>
            <a:srgbClr val="F2F2F2"/>
          </a:solidFill>
          <a:ln>
            <a:noFill/>
          </a:ln>
          <a:effectLst>
            <a:outerShdw blurRad="76200" algn="ctr" rotWithShape="0">
              <a:srgbClr val="000000">
                <a:alpha val="40000"/>
              </a:srgbClr>
            </a:outerShdw>
          </a:effectLst>
        </p:spPr>
      </p:sp>
      <p:sp>
        <p:nvSpPr>
          <p:cNvPr id="1014" name="Google Shape;1014;p164"/>
          <p:cNvSpPr>
            <a:spLocks noGrp="1"/>
          </p:cNvSpPr>
          <p:nvPr>
            <p:ph type="pic" idx="3"/>
          </p:nvPr>
        </p:nvSpPr>
        <p:spPr>
          <a:xfrm>
            <a:off x="7139061" y="1660464"/>
            <a:ext cx="1133700" cy="1133700"/>
          </a:xfrm>
          <a:prstGeom prst="ellipse">
            <a:avLst/>
          </a:prstGeom>
          <a:solidFill>
            <a:srgbClr val="F2F2F2"/>
          </a:solidFill>
          <a:ln>
            <a:noFill/>
          </a:ln>
          <a:effectLst>
            <a:outerShdw blurRad="114300" algn="ctr" rotWithShape="0">
              <a:srgbClr val="000000">
                <a:alpha val="40000"/>
              </a:srgbClr>
            </a:outerShdw>
          </a:effectLst>
        </p:spPr>
      </p:sp>
      <p:sp>
        <p:nvSpPr>
          <p:cNvPr id="1015" name="Google Shape;1015;p164"/>
          <p:cNvSpPr>
            <a:spLocks noGrp="1"/>
          </p:cNvSpPr>
          <p:nvPr>
            <p:ph type="pic" idx="4"/>
          </p:nvPr>
        </p:nvSpPr>
        <p:spPr>
          <a:xfrm>
            <a:off x="5246065" y="3055550"/>
            <a:ext cx="1133700" cy="1133700"/>
          </a:xfrm>
          <a:prstGeom prst="ellipse">
            <a:avLst/>
          </a:prstGeom>
          <a:solidFill>
            <a:srgbClr val="F2F2F2"/>
          </a:solidFill>
          <a:ln>
            <a:noFill/>
          </a:ln>
          <a:effectLst>
            <a:outerShdw blurRad="38100" algn="ctr" rotWithShape="0">
              <a:srgbClr val="000000">
                <a:alpha val="40000"/>
              </a:srgbClr>
            </a:outerShdw>
          </a:effectLst>
        </p:spPr>
      </p:sp>
      <p:sp>
        <p:nvSpPr>
          <p:cNvPr id="1016" name="Google Shape;1016;p164"/>
          <p:cNvSpPr>
            <a:spLocks noGrp="1"/>
          </p:cNvSpPr>
          <p:nvPr>
            <p:ph type="pic" idx="5"/>
          </p:nvPr>
        </p:nvSpPr>
        <p:spPr>
          <a:xfrm>
            <a:off x="6702215" y="3055550"/>
            <a:ext cx="1133700" cy="1133700"/>
          </a:xfrm>
          <a:prstGeom prst="ellipse">
            <a:avLst/>
          </a:prstGeom>
          <a:solidFill>
            <a:srgbClr val="F2F2F2"/>
          </a:solidFill>
          <a:ln>
            <a:noFill/>
          </a:ln>
          <a:effectLst>
            <a:outerShdw blurRad="76200" algn="ctr" rotWithShape="0">
              <a:srgbClr val="000000">
                <a:alpha val="40000"/>
              </a:srgbClr>
            </a:outerShdw>
          </a:effectLst>
        </p:spPr>
      </p:sp>
      <p:sp>
        <p:nvSpPr>
          <p:cNvPr id="1017" name="Google Shape;1017;p164"/>
          <p:cNvSpPr>
            <a:spLocks noGrp="1"/>
          </p:cNvSpPr>
          <p:nvPr>
            <p:ph type="pic" idx="6"/>
          </p:nvPr>
        </p:nvSpPr>
        <p:spPr>
          <a:xfrm>
            <a:off x="5978837" y="833747"/>
            <a:ext cx="1133700" cy="1133700"/>
          </a:xfrm>
          <a:prstGeom prst="ellipse">
            <a:avLst/>
          </a:prstGeom>
          <a:solidFill>
            <a:srgbClr val="F2F2F2"/>
          </a:solidFill>
          <a:ln w="12700" cap="flat" cmpd="sng">
            <a:solidFill>
              <a:schemeClr val="dk2"/>
            </a:solidFill>
            <a:prstDash val="solid"/>
            <a:round/>
            <a:headEnd type="none" w="sm" len="sm"/>
            <a:tailEnd type="none" w="sm" len="sm"/>
          </a:ln>
          <a:effectLst>
            <a:outerShdw blurRad="152400" algn="ctr" rotWithShape="0">
              <a:srgbClr val="000000">
                <a:alpha val="40000"/>
              </a:srgbClr>
            </a:outerShdw>
          </a:effectLst>
        </p:spPr>
      </p:sp>
      <p:sp>
        <p:nvSpPr>
          <p:cNvPr id="1018" name="Google Shape;1018;p164"/>
          <p:cNvSpPr txBox="1">
            <a:spLocks noGrp="1"/>
          </p:cNvSpPr>
          <p:nvPr>
            <p:ph type="body" idx="1"/>
          </p:nvPr>
        </p:nvSpPr>
        <p:spPr>
          <a:xfrm>
            <a:off x="706042" y="623888"/>
            <a:ext cx="3751800" cy="290400"/>
          </a:xfrm>
          <a:prstGeom prst="rect">
            <a:avLst/>
          </a:prstGeom>
          <a:noFill/>
          <a:ln>
            <a:noFill/>
          </a:ln>
        </p:spPr>
        <p:txBody>
          <a:bodyPr spcFirstLastPara="1" wrap="square" lIns="0" tIns="0" rIns="0" bIns="0" anchor="t" anchorCtr="0">
            <a:noAutofit/>
          </a:bodyPr>
          <a:lstStyle>
            <a:lvl1pPr marL="457200" marR="0" lvl="0" indent="-228600" algn="l" rtl="0">
              <a:lnSpc>
                <a:spcPct val="80000"/>
              </a:lnSpc>
              <a:spcBef>
                <a:spcPts val="0"/>
              </a:spcBef>
              <a:spcAft>
                <a:spcPts val="0"/>
              </a:spcAft>
              <a:buClr>
                <a:schemeClr val="dk1"/>
              </a:buClr>
              <a:buSzPts val="2700"/>
              <a:buFont typeface="Arial"/>
              <a:buNone/>
              <a:defRPr sz="2700" b="1" i="0" u="none" strike="noStrike" cap="none">
                <a:solidFill>
                  <a:schemeClr val="dk1"/>
                </a:solidFill>
                <a:latin typeface="Helvetica Neue"/>
                <a:ea typeface="Helvetica Neue"/>
                <a:cs typeface="Helvetica Neue"/>
                <a:sym typeface="Helvetica Neue"/>
              </a:defRPr>
            </a:lvl1pPr>
            <a:lvl2pPr marL="914400" marR="0" lvl="1"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cxnSp>
        <p:nvCxnSpPr>
          <p:cNvPr id="1019" name="Google Shape;1019;p164"/>
          <p:cNvCxnSpPr/>
          <p:nvPr/>
        </p:nvCxnSpPr>
        <p:spPr>
          <a:xfrm>
            <a:off x="602312" y="604295"/>
            <a:ext cx="0" cy="252900"/>
          </a:xfrm>
          <a:prstGeom prst="straightConnector1">
            <a:avLst/>
          </a:prstGeom>
          <a:noFill/>
          <a:ln w="25400" cap="flat" cmpd="sng">
            <a:solidFill>
              <a:schemeClr val="dk2"/>
            </a:solidFill>
            <a:prstDash val="solid"/>
            <a:miter lim="800000"/>
            <a:headEnd type="none" w="sm" len="sm"/>
            <a:tailEnd type="none" w="sm" len="sm"/>
          </a:ln>
        </p:spPr>
      </p:cxnSp>
      <p:sp>
        <p:nvSpPr>
          <p:cNvPr id="1020" name="Google Shape;1020;p164"/>
          <p:cNvSpPr txBox="1"/>
          <p:nvPr/>
        </p:nvSpPr>
        <p:spPr>
          <a:xfrm>
            <a:off x="710583" y="4686232"/>
            <a:ext cx="5843100" cy="298800"/>
          </a:xfrm>
          <a:prstGeom prst="rect">
            <a:avLst/>
          </a:prstGeom>
          <a:noFill/>
          <a:ln>
            <a:noFill/>
          </a:ln>
        </p:spPr>
        <p:txBody>
          <a:bodyPr spcFirstLastPara="1" wrap="square" lIns="0" tIns="0" rIns="0" bIns="0" anchor="ctr" anchorCtr="0">
            <a:noAutofit/>
          </a:bodyPr>
          <a:lstStyle/>
          <a:p>
            <a:pPr marL="0" marR="0" lvl="0" indent="0" algn="l" rtl="0">
              <a:lnSpc>
                <a:spcPct val="80000"/>
              </a:lnSpc>
              <a:spcBef>
                <a:spcPts val="0"/>
              </a:spcBef>
              <a:spcAft>
                <a:spcPts val="0"/>
              </a:spcAft>
              <a:buClr>
                <a:srgbClr val="B4B1B4"/>
              </a:buClr>
              <a:buSzPts val="600"/>
              <a:buFont typeface="Arial"/>
              <a:buNone/>
            </a:pPr>
            <a:r>
              <a:rPr lang="en-US" sz="600" b="0" i="0">
                <a:solidFill>
                  <a:srgbClr val="B4B1B4"/>
                </a:solidFill>
                <a:latin typeface="Arial Narrow"/>
                <a:ea typeface="Arial Narrow"/>
                <a:cs typeface="Arial Narrow"/>
                <a:sym typeface="Arial Narrow"/>
              </a:rPr>
              <a:t>The information included herein is for informational purposes and is intended for use by advisors only, and should not be copied, reproduced, or redistributed without consent of CWM, LLC. Carson Partners offers investment advisory services through CWM, LLC, an SEC Registered Investment Advisor. Carson Coaching and CWM, LLC are separate but affiliated companies and wholly-owned subsidiaries of Carson Group Holdings, LLC. Carson Coaching does not provide advisory services.</a:t>
            </a:r>
            <a:endParaRPr sz="1100"/>
          </a:p>
        </p:txBody>
      </p:sp>
      <p:sp>
        <p:nvSpPr>
          <p:cNvPr id="1021" name="Google Shape;1021;p164"/>
          <p:cNvSpPr txBox="1">
            <a:spLocks noGrp="1"/>
          </p:cNvSpPr>
          <p:nvPr>
            <p:ph type="body" idx="7"/>
          </p:nvPr>
        </p:nvSpPr>
        <p:spPr>
          <a:xfrm>
            <a:off x="706042" y="1478756"/>
            <a:ext cx="3751800" cy="2823900"/>
          </a:xfrm>
          <a:prstGeom prst="rect">
            <a:avLst/>
          </a:prstGeom>
          <a:noFill/>
          <a:ln>
            <a:noFill/>
          </a:ln>
        </p:spPr>
        <p:txBody>
          <a:bodyPr spcFirstLastPara="1" wrap="square" lIns="0" tIns="0" rIns="0" bIns="0" anchor="ctr" anchorCtr="0">
            <a:noAutofit/>
          </a:bodyPr>
          <a:lstStyle>
            <a:lvl1pPr marL="457200" marR="0" lvl="0" indent="-342900" algn="l" rtl="0">
              <a:lnSpc>
                <a:spcPct val="90000"/>
              </a:lnSpc>
              <a:spcBef>
                <a:spcPts val="0"/>
              </a:spcBef>
              <a:spcAft>
                <a:spcPts val="0"/>
              </a:spcAft>
              <a:buClr>
                <a:schemeClr val="dk2"/>
              </a:buClr>
              <a:buSzPts val="1800"/>
              <a:buFont typeface="Arial"/>
              <a:buAutoNum type="arabicPeriod"/>
              <a:defRPr sz="1800" b="0" i="0" u="none" strike="noStrike" cap="none">
                <a:solidFill>
                  <a:schemeClr val="accent1"/>
                </a:solidFill>
                <a:latin typeface="Helvetica Neue"/>
                <a:ea typeface="Helvetica Neue"/>
                <a:cs typeface="Helvetica Neue"/>
                <a:sym typeface="Helvetica Neue"/>
              </a:defRPr>
            </a:lvl1pPr>
            <a:lvl2pPr marL="914400" marR="0" lvl="1" indent="-228600" algn="l" rtl="0">
              <a:lnSpc>
                <a:spcPct val="90000"/>
              </a:lnSpc>
              <a:spcBef>
                <a:spcPts val="14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Tree>
  </p:cSld>
  <p:clrMapOvr>
    <a:masterClrMapping/>
  </p:clrMapOvr>
  <p:transition spd="slow">
    <p:push/>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matchingName="1-Mockup Option 1">
  <p:cSld name="1-Mockup Option 1">
    <p:spTree>
      <p:nvGrpSpPr>
        <p:cNvPr id="1" name="Shape 1022"/>
        <p:cNvGrpSpPr/>
        <p:nvPr/>
      </p:nvGrpSpPr>
      <p:grpSpPr>
        <a:xfrm>
          <a:off x="0" y="0"/>
          <a:ext cx="0" cy="0"/>
          <a:chOff x="0" y="0"/>
          <a:chExt cx="0" cy="0"/>
        </a:xfrm>
      </p:grpSpPr>
      <p:sp>
        <p:nvSpPr>
          <p:cNvPr id="1023" name="Google Shape;1023;p165"/>
          <p:cNvSpPr/>
          <p:nvPr/>
        </p:nvSpPr>
        <p:spPr>
          <a:xfrm>
            <a:off x="-6179" y="420130"/>
            <a:ext cx="9162536" cy="4732638"/>
          </a:xfrm>
          <a:custGeom>
            <a:avLst/>
            <a:gdLst/>
            <a:ahLst/>
            <a:cxnLst/>
            <a:rect l="l" t="t" r="r" b="b"/>
            <a:pathLst>
              <a:path w="12216714" h="6310184" extrusionOk="0">
                <a:moveTo>
                  <a:pt x="8238" y="0"/>
                </a:moveTo>
                <a:lnTo>
                  <a:pt x="12216714" y="494270"/>
                </a:lnTo>
                <a:lnTo>
                  <a:pt x="12216714" y="6310184"/>
                </a:lnTo>
                <a:lnTo>
                  <a:pt x="0" y="6310184"/>
                </a:lnTo>
                <a:lnTo>
                  <a:pt x="8238" y="0"/>
                </a:lnTo>
                <a:close/>
              </a:path>
            </a:pathLst>
          </a:custGeom>
          <a:solidFill>
            <a:srgbClr val="F2F2F2"/>
          </a:solidFill>
          <a:ln>
            <a:noFill/>
          </a:ln>
          <a:effectLst>
            <a:outerShdw blurRad="63500" algn="ctr"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1024" name="Google Shape;1024;p165"/>
          <p:cNvSpPr txBox="1">
            <a:spLocks noGrp="1"/>
          </p:cNvSpPr>
          <p:nvPr>
            <p:ph type="body" idx="1"/>
          </p:nvPr>
        </p:nvSpPr>
        <p:spPr>
          <a:xfrm>
            <a:off x="706041" y="863191"/>
            <a:ext cx="2430000" cy="878700"/>
          </a:xfrm>
          <a:prstGeom prst="rect">
            <a:avLst/>
          </a:prstGeom>
          <a:noFill/>
          <a:ln>
            <a:noFill/>
          </a:ln>
        </p:spPr>
        <p:txBody>
          <a:bodyPr spcFirstLastPara="1" wrap="square" lIns="0" tIns="0" rIns="0" bIns="0" anchor="t" anchorCtr="0">
            <a:noAutofit/>
          </a:bodyPr>
          <a:lstStyle>
            <a:lvl1pPr marL="457200" marR="0" lvl="0" indent="-228600" algn="l" rtl="0">
              <a:lnSpc>
                <a:spcPct val="80000"/>
              </a:lnSpc>
              <a:spcBef>
                <a:spcPts val="0"/>
              </a:spcBef>
              <a:spcAft>
                <a:spcPts val="0"/>
              </a:spcAft>
              <a:buClr>
                <a:schemeClr val="dk1"/>
              </a:buClr>
              <a:buSzPts val="2400"/>
              <a:buFont typeface="Arial"/>
              <a:buNone/>
              <a:defRPr sz="2400" b="1" i="0" u="none" strike="noStrike" cap="none">
                <a:solidFill>
                  <a:schemeClr val="dk1"/>
                </a:solidFill>
                <a:latin typeface="Helvetica Neue"/>
                <a:ea typeface="Helvetica Neue"/>
                <a:cs typeface="Helvetica Neue"/>
                <a:sym typeface="Helvetica Neue"/>
              </a:defRPr>
            </a:lvl1pPr>
            <a:lvl2pPr marL="914400" marR="0" lvl="1"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1025" name="Google Shape;1025;p165"/>
          <p:cNvSpPr txBox="1">
            <a:spLocks noGrp="1"/>
          </p:cNvSpPr>
          <p:nvPr>
            <p:ph type="body" idx="2"/>
          </p:nvPr>
        </p:nvSpPr>
        <p:spPr>
          <a:xfrm>
            <a:off x="709612" y="1884761"/>
            <a:ext cx="2426400" cy="2544300"/>
          </a:xfrm>
          <a:prstGeom prst="rect">
            <a:avLst/>
          </a:prstGeom>
          <a:noFill/>
          <a:ln>
            <a:noFill/>
          </a:ln>
        </p:spPr>
        <p:txBody>
          <a:bodyPr spcFirstLastPara="1" wrap="square" lIns="0" tIns="0" rIns="0" bIns="0" anchor="ctr" anchorCtr="0">
            <a:noAutofit/>
          </a:bodyPr>
          <a:lstStyle>
            <a:lvl1pPr marL="457200" marR="0" lvl="0" indent="-228600" algn="l" rtl="0">
              <a:lnSpc>
                <a:spcPct val="90000"/>
              </a:lnSpc>
              <a:spcBef>
                <a:spcPts val="0"/>
              </a:spcBef>
              <a:spcAft>
                <a:spcPts val="0"/>
              </a:spcAft>
              <a:buClr>
                <a:schemeClr val="accent1"/>
              </a:buClr>
              <a:buSzPts val="1800"/>
              <a:buFont typeface="Arial"/>
              <a:buNone/>
              <a:defRPr sz="1800" b="0" i="0" u="none" strike="noStrike" cap="none">
                <a:solidFill>
                  <a:schemeClr val="accent1"/>
                </a:solidFill>
                <a:latin typeface="Helvetica Neue"/>
                <a:ea typeface="Helvetica Neue"/>
                <a:cs typeface="Helvetica Neue"/>
                <a:sym typeface="Helvetica Neue"/>
              </a:defRPr>
            </a:lvl1pPr>
            <a:lvl2pPr marL="914400" marR="0" lvl="1" indent="-228600" algn="l" rtl="0">
              <a:lnSpc>
                <a:spcPct val="90000"/>
              </a:lnSpc>
              <a:spcBef>
                <a:spcPts val="9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cxnSp>
        <p:nvCxnSpPr>
          <p:cNvPr id="1026" name="Google Shape;1026;p165"/>
          <p:cNvCxnSpPr/>
          <p:nvPr/>
        </p:nvCxnSpPr>
        <p:spPr>
          <a:xfrm>
            <a:off x="602312" y="847453"/>
            <a:ext cx="0" cy="221400"/>
          </a:xfrm>
          <a:prstGeom prst="straightConnector1">
            <a:avLst/>
          </a:prstGeom>
          <a:noFill/>
          <a:ln w="25400" cap="flat" cmpd="sng">
            <a:solidFill>
              <a:schemeClr val="dk2"/>
            </a:solidFill>
            <a:prstDash val="solid"/>
            <a:miter lim="800000"/>
            <a:headEnd type="none" w="sm" len="sm"/>
            <a:tailEnd type="none" w="sm" len="sm"/>
          </a:ln>
        </p:spPr>
      </p:cxnSp>
      <p:pic>
        <p:nvPicPr>
          <p:cNvPr id="1027" name="Google Shape;1027;p165"/>
          <p:cNvPicPr preferRelativeResize="0"/>
          <p:nvPr/>
        </p:nvPicPr>
        <p:blipFill rotWithShape="1">
          <a:blip r:embed="rId2">
            <a:alphaModFix/>
          </a:blip>
          <a:srcRect/>
          <a:stretch/>
        </p:blipFill>
        <p:spPr>
          <a:xfrm>
            <a:off x="7316392" y="4687355"/>
            <a:ext cx="1104897" cy="296687"/>
          </a:xfrm>
          <a:prstGeom prst="rect">
            <a:avLst/>
          </a:prstGeom>
          <a:noFill/>
          <a:ln>
            <a:noFill/>
          </a:ln>
        </p:spPr>
      </p:pic>
      <p:sp>
        <p:nvSpPr>
          <p:cNvPr id="1028" name="Google Shape;1028;p165"/>
          <p:cNvSpPr txBox="1"/>
          <p:nvPr/>
        </p:nvSpPr>
        <p:spPr>
          <a:xfrm>
            <a:off x="710583" y="4686232"/>
            <a:ext cx="5843100" cy="298800"/>
          </a:xfrm>
          <a:prstGeom prst="rect">
            <a:avLst/>
          </a:prstGeom>
          <a:noFill/>
          <a:ln>
            <a:noFill/>
          </a:ln>
        </p:spPr>
        <p:txBody>
          <a:bodyPr spcFirstLastPara="1" wrap="square" lIns="0" tIns="0" rIns="0" bIns="0" anchor="ctr" anchorCtr="0">
            <a:noAutofit/>
          </a:bodyPr>
          <a:lstStyle/>
          <a:p>
            <a:pPr marL="0" marR="0" lvl="0" indent="0" algn="l" rtl="0">
              <a:lnSpc>
                <a:spcPct val="80000"/>
              </a:lnSpc>
              <a:spcBef>
                <a:spcPts val="0"/>
              </a:spcBef>
              <a:spcAft>
                <a:spcPts val="0"/>
              </a:spcAft>
              <a:buClr>
                <a:srgbClr val="B4B1B4"/>
              </a:buClr>
              <a:buSzPts val="600"/>
              <a:buFont typeface="Arial"/>
              <a:buNone/>
            </a:pPr>
            <a:r>
              <a:rPr lang="en-US" sz="600" b="0" i="0">
                <a:solidFill>
                  <a:srgbClr val="B4B1B4"/>
                </a:solidFill>
                <a:latin typeface="Arial Narrow"/>
                <a:ea typeface="Arial Narrow"/>
                <a:cs typeface="Arial Narrow"/>
                <a:sym typeface="Arial Narrow"/>
              </a:rPr>
              <a:t>The information included herein is for informational purposes and is intended for use by advisors only, and should not be copied, reproduced, or redistributed without consent of CWM, LLC. Carson Partners offers investment advisory services through CWM, LLC, an SEC Registered Investment Advisor. Carson Coaching and CWM, LLC are separate but affiliated companies and wholly-owned subsidiaries of Carson Group Holdings, LLC. Carson Coaching does not provide advisory services.</a:t>
            </a:r>
            <a:endParaRPr sz="1100"/>
          </a:p>
        </p:txBody>
      </p:sp>
    </p:spTree>
  </p:cSld>
  <p:clrMapOvr>
    <a:masterClrMapping/>
  </p:clrMapOvr>
  <p:transition spd="slow">
    <p:push/>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matchingName="1-Mockup Option 1 (sidebar)">
  <p:cSld name="1-Mockup Option 1 (sidebar)">
    <p:spTree>
      <p:nvGrpSpPr>
        <p:cNvPr id="1" name="Shape 1029"/>
        <p:cNvGrpSpPr/>
        <p:nvPr/>
      </p:nvGrpSpPr>
      <p:grpSpPr>
        <a:xfrm>
          <a:off x="0" y="0"/>
          <a:ext cx="0" cy="0"/>
          <a:chOff x="0" y="0"/>
          <a:chExt cx="0" cy="0"/>
        </a:xfrm>
      </p:grpSpPr>
      <p:sp>
        <p:nvSpPr>
          <p:cNvPr id="1030" name="Google Shape;1030;p166"/>
          <p:cNvSpPr/>
          <p:nvPr/>
        </p:nvSpPr>
        <p:spPr>
          <a:xfrm>
            <a:off x="-6179" y="420130"/>
            <a:ext cx="9162536" cy="4732638"/>
          </a:xfrm>
          <a:custGeom>
            <a:avLst/>
            <a:gdLst/>
            <a:ahLst/>
            <a:cxnLst/>
            <a:rect l="l" t="t" r="r" b="b"/>
            <a:pathLst>
              <a:path w="12216714" h="6310184" extrusionOk="0">
                <a:moveTo>
                  <a:pt x="8238" y="0"/>
                </a:moveTo>
                <a:lnTo>
                  <a:pt x="12216714" y="494270"/>
                </a:lnTo>
                <a:lnTo>
                  <a:pt x="12216714" y="6310184"/>
                </a:lnTo>
                <a:lnTo>
                  <a:pt x="0" y="6310184"/>
                </a:lnTo>
                <a:lnTo>
                  <a:pt x="8238" y="0"/>
                </a:lnTo>
                <a:close/>
              </a:path>
            </a:pathLst>
          </a:custGeom>
          <a:solidFill>
            <a:srgbClr val="F2F2F2"/>
          </a:solidFill>
          <a:ln>
            <a:noFill/>
          </a:ln>
          <a:effectLst>
            <a:outerShdw blurRad="63500" algn="ctr"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1031" name="Google Shape;1031;p166"/>
          <p:cNvSpPr txBox="1">
            <a:spLocks noGrp="1"/>
          </p:cNvSpPr>
          <p:nvPr>
            <p:ph type="body" idx="1"/>
          </p:nvPr>
        </p:nvSpPr>
        <p:spPr>
          <a:xfrm>
            <a:off x="706041" y="863191"/>
            <a:ext cx="2430000" cy="878700"/>
          </a:xfrm>
          <a:prstGeom prst="rect">
            <a:avLst/>
          </a:prstGeom>
          <a:noFill/>
          <a:ln>
            <a:noFill/>
          </a:ln>
        </p:spPr>
        <p:txBody>
          <a:bodyPr spcFirstLastPara="1" wrap="square" lIns="0" tIns="0" rIns="0" bIns="0" anchor="t" anchorCtr="0">
            <a:noAutofit/>
          </a:bodyPr>
          <a:lstStyle>
            <a:lvl1pPr marL="457200" marR="0" lvl="0" indent="-228600" algn="l" rtl="0">
              <a:lnSpc>
                <a:spcPct val="80000"/>
              </a:lnSpc>
              <a:spcBef>
                <a:spcPts val="0"/>
              </a:spcBef>
              <a:spcAft>
                <a:spcPts val="0"/>
              </a:spcAft>
              <a:buClr>
                <a:schemeClr val="dk1"/>
              </a:buClr>
              <a:buSzPts val="2400"/>
              <a:buFont typeface="Arial"/>
              <a:buNone/>
              <a:defRPr sz="2400" b="1" i="0" u="none" strike="noStrike" cap="none">
                <a:solidFill>
                  <a:schemeClr val="dk1"/>
                </a:solidFill>
                <a:latin typeface="Helvetica Neue"/>
                <a:ea typeface="Helvetica Neue"/>
                <a:cs typeface="Helvetica Neue"/>
                <a:sym typeface="Helvetica Neue"/>
              </a:defRPr>
            </a:lvl1pPr>
            <a:lvl2pPr marL="914400" marR="0" lvl="1"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1032" name="Google Shape;1032;p166"/>
          <p:cNvSpPr txBox="1">
            <a:spLocks noGrp="1"/>
          </p:cNvSpPr>
          <p:nvPr>
            <p:ph type="body" idx="2"/>
          </p:nvPr>
        </p:nvSpPr>
        <p:spPr>
          <a:xfrm>
            <a:off x="709612" y="1884761"/>
            <a:ext cx="2426400" cy="2544300"/>
          </a:xfrm>
          <a:prstGeom prst="rect">
            <a:avLst/>
          </a:prstGeom>
          <a:noFill/>
          <a:ln>
            <a:noFill/>
          </a:ln>
        </p:spPr>
        <p:txBody>
          <a:bodyPr spcFirstLastPara="1" wrap="square" lIns="0" tIns="0" rIns="0" bIns="0" anchor="ctr" anchorCtr="0">
            <a:noAutofit/>
          </a:bodyPr>
          <a:lstStyle>
            <a:lvl1pPr marL="457200" marR="0" lvl="0" indent="-228600" algn="l" rtl="0">
              <a:lnSpc>
                <a:spcPct val="90000"/>
              </a:lnSpc>
              <a:spcBef>
                <a:spcPts val="0"/>
              </a:spcBef>
              <a:spcAft>
                <a:spcPts val="0"/>
              </a:spcAft>
              <a:buClr>
                <a:schemeClr val="accent1"/>
              </a:buClr>
              <a:buSzPts val="1800"/>
              <a:buFont typeface="Arial"/>
              <a:buNone/>
              <a:defRPr sz="1800" b="0" i="0" u="none" strike="noStrike" cap="none">
                <a:solidFill>
                  <a:schemeClr val="accent1"/>
                </a:solidFill>
                <a:latin typeface="Helvetica Neue"/>
                <a:ea typeface="Helvetica Neue"/>
                <a:cs typeface="Helvetica Neue"/>
                <a:sym typeface="Helvetica Neue"/>
              </a:defRPr>
            </a:lvl1pPr>
            <a:lvl2pPr marL="914400" marR="0" lvl="1" indent="-228600" algn="l" rtl="0">
              <a:lnSpc>
                <a:spcPct val="90000"/>
              </a:lnSpc>
              <a:spcBef>
                <a:spcPts val="9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cxnSp>
        <p:nvCxnSpPr>
          <p:cNvPr id="1033" name="Google Shape;1033;p166"/>
          <p:cNvCxnSpPr/>
          <p:nvPr/>
        </p:nvCxnSpPr>
        <p:spPr>
          <a:xfrm>
            <a:off x="602312" y="847453"/>
            <a:ext cx="0" cy="221400"/>
          </a:xfrm>
          <a:prstGeom prst="straightConnector1">
            <a:avLst/>
          </a:prstGeom>
          <a:noFill/>
          <a:ln w="25400" cap="flat" cmpd="sng">
            <a:solidFill>
              <a:schemeClr val="dk2"/>
            </a:solidFill>
            <a:prstDash val="solid"/>
            <a:miter lim="800000"/>
            <a:headEnd type="none" w="sm" len="sm"/>
            <a:tailEnd type="none" w="sm" len="sm"/>
          </a:ln>
        </p:spPr>
      </p:cxnSp>
      <p:pic>
        <p:nvPicPr>
          <p:cNvPr id="1034" name="Google Shape;1034;p166"/>
          <p:cNvPicPr preferRelativeResize="0"/>
          <p:nvPr/>
        </p:nvPicPr>
        <p:blipFill rotWithShape="1">
          <a:blip r:embed="rId2">
            <a:alphaModFix/>
          </a:blip>
          <a:srcRect/>
          <a:stretch/>
        </p:blipFill>
        <p:spPr>
          <a:xfrm>
            <a:off x="7316392" y="4687355"/>
            <a:ext cx="1104897" cy="296687"/>
          </a:xfrm>
          <a:prstGeom prst="rect">
            <a:avLst/>
          </a:prstGeom>
          <a:noFill/>
          <a:ln>
            <a:noFill/>
          </a:ln>
        </p:spPr>
      </p:pic>
      <p:sp>
        <p:nvSpPr>
          <p:cNvPr id="1035" name="Google Shape;1035;p166"/>
          <p:cNvSpPr txBox="1">
            <a:spLocks noGrp="1"/>
          </p:cNvSpPr>
          <p:nvPr>
            <p:ph type="body" idx="3"/>
          </p:nvPr>
        </p:nvSpPr>
        <p:spPr>
          <a:xfrm rot="5400000">
            <a:off x="-2291208" y="2711380"/>
            <a:ext cx="4732500" cy="150000"/>
          </a:xfrm>
          <a:prstGeom prst="rect">
            <a:avLst/>
          </a:prstGeom>
          <a:solidFill>
            <a:schemeClr val="dk2"/>
          </a:solidFill>
          <a:ln>
            <a:noFill/>
          </a:ln>
        </p:spPr>
        <p:txBody>
          <a:bodyPr spcFirstLastPara="1" wrap="square" lIns="68575" tIns="0" rIns="68575" bIns="0" anchor="ctr" anchorCtr="0">
            <a:noAutofit/>
          </a:bodyPr>
          <a:lstStyle>
            <a:lvl1pPr marL="457200" marR="0" lvl="0" indent="-228600" algn="ctr" rtl="0">
              <a:lnSpc>
                <a:spcPct val="90000"/>
              </a:lnSpc>
              <a:spcBef>
                <a:spcPts val="800"/>
              </a:spcBef>
              <a:spcAft>
                <a:spcPts val="0"/>
              </a:spcAft>
              <a:buClr>
                <a:schemeClr val="lt1"/>
              </a:buClr>
              <a:buSzPts val="700"/>
              <a:buFont typeface="Arial"/>
              <a:buNone/>
              <a:defRPr sz="700" b="1" i="0" u="none" strike="noStrike" cap="none">
                <a:solidFill>
                  <a:schemeClr val="lt1"/>
                </a:solidFill>
                <a:latin typeface="Arial"/>
                <a:ea typeface="Arial"/>
                <a:cs typeface="Arial"/>
                <a:sym typeface="Arial"/>
              </a:defRPr>
            </a:lvl1pPr>
            <a:lvl2pPr marL="914400" marR="0" lvl="1"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1036" name="Google Shape;1036;p166"/>
          <p:cNvSpPr txBox="1"/>
          <p:nvPr/>
        </p:nvSpPr>
        <p:spPr>
          <a:xfrm>
            <a:off x="710583" y="4686232"/>
            <a:ext cx="5843100" cy="298800"/>
          </a:xfrm>
          <a:prstGeom prst="rect">
            <a:avLst/>
          </a:prstGeom>
          <a:noFill/>
          <a:ln>
            <a:noFill/>
          </a:ln>
        </p:spPr>
        <p:txBody>
          <a:bodyPr spcFirstLastPara="1" wrap="square" lIns="0" tIns="0" rIns="0" bIns="0" anchor="ctr" anchorCtr="0">
            <a:noAutofit/>
          </a:bodyPr>
          <a:lstStyle/>
          <a:p>
            <a:pPr marL="0" marR="0" lvl="0" indent="0" algn="l" rtl="0">
              <a:lnSpc>
                <a:spcPct val="80000"/>
              </a:lnSpc>
              <a:spcBef>
                <a:spcPts val="0"/>
              </a:spcBef>
              <a:spcAft>
                <a:spcPts val="0"/>
              </a:spcAft>
              <a:buClr>
                <a:srgbClr val="B4B1B4"/>
              </a:buClr>
              <a:buSzPts val="600"/>
              <a:buFont typeface="Arial"/>
              <a:buNone/>
            </a:pPr>
            <a:r>
              <a:rPr lang="en-US" sz="600" b="0" i="0">
                <a:solidFill>
                  <a:srgbClr val="B4B1B4"/>
                </a:solidFill>
                <a:latin typeface="Arial Narrow"/>
                <a:ea typeface="Arial Narrow"/>
                <a:cs typeface="Arial Narrow"/>
                <a:sym typeface="Arial Narrow"/>
              </a:rPr>
              <a:t>The information included herein is for informational purposes and is intended for use by advisors only, and should not be copied, reproduced, or redistributed without consent of CWM, LLC. Carson Partners offers investment advisory services through CWM, LLC, an SEC Registered Investment Advisor. Carson Coaching and CWM, LLC are separate but affiliated companies and wholly-owned subsidiaries of Carson Group Holdings, LLC. Carson Coaching does not provide advisory services.</a:t>
            </a:r>
            <a:endParaRPr sz="1100"/>
          </a:p>
        </p:txBody>
      </p:sp>
    </p:spTree>
  </p:cSld>
  <p:clrMapOvr>
    <a:masterClrMapping/>
  </p:clrMapOvr>
  <p:transition spd="slow">
    <p:push/>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matchingName="1-Mockup Option 2">
  <p:cSld name="1-Mockup Option 2">
    <p:spTree>
      <p:nvGrpSpPr>
        <p:cNvPr id="1" name="Shape 1037"/>
        <p:cNvGrpSpPr/>
        <p:nvPr/>
      </p:nvGrpSpPr>
      <p:grpSpPr>
        <a:xfrm>
          <a:off x="0" y="0"/>
          <a:ext cx="0" cy="0"/>
          <a:chOff x="0" y="0"/>
          <a:chExt cx="0" cy="0"/>
        </a:xfrm>
      </p:grpSpPr>
      <p:sp>
        <p:nvSpPr>
          <p:cNvPr id="1038" name="Google Shape;1038;p167"/>
          <p:cNvSpPr/>
          <p:nvPr/>
        </p:nvSpPr>
        <p:spPr>
          <a:xfrm>
            <a:off x="-6179" y="420130"/>
            <a:ext cx="9162536" cy="4732638"/>
          </a:xfrm>
          <a:custGeom>
            <a:avLst/>
            <a:gdLst/>
            <a:ahLst/>
            <a:cxnLst/>
            <a:rect l="l" t="t" r="r" b="b"/>
            <a:pathLst>
              <a:path w="12216714" h="6310184" extrusionOk="0">
                <a:moveTo>
                  <a:pt x="8238" y="0"/>
                </a:moveTo>
                <a:lnTo>
                  <a:pt x="12216714" y="494270"/>
                </a:lnTo>
                <a:lnTo>
                  <a:pt x="12216714" y="6310184"/>
                </a:lnTo>
                <a:lnTo>
                  <a:pt x="0" y="6310184"/>
                </a:lnTo>
                <a:lnTo>
                  <a:pt x="8238" y="0"/>
                </a:lnTo>
                <a:close/>
              </a:path>
            </a:pathLst>
          </a:custGeom>
          <a:solidFill>
            <a:schemeClr val="dk1"/>
          </a:solidFill>
          <a:ln>
            <a:noFill/>
          </a:ln>
          <a:effectLst>
            <a:outerShdw blurRad="63500" algn="ctr"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pic>
        <p:nvPicPr>
          <p:cNvPr id="1039" name="Google Shape;1039;p167"/>
          <p:cNvPicPr preferRelativeResize="0"/>
          <p:nvPr/>
        </p:nvPicPr>
        <p:blipFill rotWithShape="1">
          <a:blip r:embed="rId2">
            <a:alphaModFix/>
          </a:blip>
          <a:srcRect/>
          <a:stretch/>
        </p:blipFill>
        <p:spPr>
          <a:xfrm>
            <a:off x="7316393" y="4688635"/>
            <a:ext cx="1104899" cy="294127"/>
          </a:xfrm>
          <a:prstGeom prst="rect">
            <a:avLst/>
          </a:prstGeom>
          <a:noFill/>
          <a:ln>
            <a:noFill/>
          </a:ln>
        </p:spPr>
      </p:pic>
      <p:sp>
        <p:nvSpPr>
          <p:cNvPr id="1040" name="Google Shape;1040;p167"/>
          <p:cNvSpPr txBox="1">
            <a:spLocks noGrp="1"/>
          </p:cNvSpPr>
          <p:nvPr>
            <p:ph type="body" idx="1"/>
          </p:nvPr>
        </p:nvSpPr>
        <p:spPr>
          <a:xfrm>
            <a:off x="706041" y="863191"/>
            <a:ext cx="2430000" cy="878700"/>
          </a:xfrm>
          <a:prstGeom prst="rect">
            <a:avLst/>
          </a:prstGeom>
          <a:noFill/>
          <a:ln>
            <a:noFill/>
          </a:ln>
        </p:spPr>
        <p:txBody>
          <a:bodyPr spcFirstLastPara="1" wrap="square" lIns="0" tIns="0" rIns="0" bIns="0" anchor="t" anchorCtr="0">
            <a:noAutofit/>
          </a:bodyPr>
          <a:lstStyle>
            <a:lvl1pPr marL="457200" marR="0" lvl="0" indent="-228600" algn="l" rtl="0">
              <a:lnSpc>
                <a:spcPct val="80000"/>
              </a:lnSpc>
              <a:spcBef>
                <a:spcPts val="0"/>
              </a:spcBef>
              <a:spcAft>
                <a:spcPts val="0"/>
              </a:spcAft>
              <a:buClr>
                <a:schemeClr val="lt1"/>
              </a:buClr>
              <a:buSzPts val="2400"/>
              <a:buFont typeface="Arial"/>
              <a:buNone/>
              <a:defRPr sz="2400" b="1" i="0" u="none" strike="noStrike" cap="none">
                <a:solidFill>
                  <a:schemeClr val="lt1"/>
                </a:solidFill>
                <a:latin typeface="Helvetica Neue"/>
                <a:ea typeface="Helvetica Neue"/>
                <a:cs typeface="Helvetica Neue"/>
                <a:sym typeface="Helvetica Neue"/>
              </a:defRPr>
            </a:lvl1pPr>
            <a:lvl2pPr marL="914400" marR="0" lvl="1"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1041" name="Google Shape;1041;p167"/>
          <p:cNvSpPr txBox="1">
            <a:spLocks noGrp="1"/>
          </p:cNvSpPr>
          <p:nvPr>
            <p:ph type="body" idx="2"/>
          </p:nvPr>
        </p:nvSpPr>
        <p:spPr>
          <a:xfrm>
            <a:off x="709612" y="1884761"/>
            <a:ext cx="2426400" cy="2544300"/>
          </a:xfrm>
          <a:prstGeom prst="rect">
            <a:avLst/>
          </a:prstGeom>
          <a:noFill/>
          <a:ln>
            <a:noFill/>
          </a:ln>
        </p:spPr>
        <p:txBody>
          <a:bodyPr spcFirstLastPara="1" wrap="square" lIns="0" tIns="0" rIns="0" bIns="0" anchor="ctr" anchorCtr="0">
            <a:noAutofit/>
          </a:bodyPr>
          <a:lstStyle>
            <a:lvl1pPr marL="457200" marR="0" lvl="0" indent="-228600" algn="l" rtl="0">
              <a:lnSpc>
                <a:spcPct val="90000"/>
              </a:lnSpc>
              <a:spcBef>
                <a:spcPts val="0"/>
              </a:spcBef>
              <a:spcAft>
                <a:spcPts val="0"/>
              </a:spcAft>
              <a:buClr>
                <a:schemeClr val="lt1"/>
              </a:buClr>
              <a:buSzPts val="1800"/>
              <a:buFont typeface="Arial"/>
              <a:buNone/>
              <a:defRPr sz="1800" b="0" i="0" u="none" strike="noStrike" cap="none">
                <a:solidFill>
                  <a:schemeClr val="lt1"/>
                </a:solidFill>
                <a:latin typeface="Helvetica Neue"/>
                <a:ea typeface="Helvetica Neue"/>
                <a:cs typeface="Helvetica Neue"/>
                <a:sym typeface="Helvetica Neue"/>
              </a:defRPr>
            </a:lvl1pPr>
            <a:lvl2pPr marL="914400" marR="0" lvl="1" indent="-228600" algn="l" rtl="0">
              <a:lnSpc>
                <a:spcPct val="90000"/>
              </a:lnSpc>
              <a:spcBef>
                <a:spcPts val="9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cxnSp>
        <p:nvCxnSpPr>
          <p:cNvPr id="1042" name="Google Shape;1042;p167"/>
          <p:cNvCxnSpPr/>
          <p:nvPr/>
        </p:nvCxnSpPr>
        <p:spPr>
          <a:xfrm>
            <a:off x="602312" y="847453"/>
            <a:ext cx="0" cy="221400"/>
          </a:xfrm>
          <a:prstGeom prst="straightConnector1">
            <a:avLst/>
          </a:prstGeom>
          <a:noFill/>
          <a:ln w="25400" cap="flat" cmpd="sng">
            <a:solidFill>
              <a:schemeClr val="dk2"/>
            </a:solidFill>
            <a:prstDash val="solid"/>
            <a:miter lim="800000"/>
            <a:headEnd type="none" w="sm" len="sm"/>
            <a:tailEnd type="none" w="sm" len="sm"/>
          </a:ln>
        </p:spPr>
      </p:cxnSp>
      <p:sp>
        <p:nvSpPr>
          <p:cNvPr id="1043" name="Google Shape;1043;p167"/>
          <p:cNvSpPr txBox="1"/>
          <p:nvPr/>
        </p:nvSpPr>
        <p:spPr>
          <a:xfrm>
            <a:off x="710583" y="4686232"/>
            <a:ext cx="5843100" cy="298800"/>
          </a:xfrm>
          <a:prstGeom prst="rect">
            <a:avLst/>
          </a:prstGeom>
          <a:noFill/>
          <a:ln>
            <a:noFill/>
          </a:ln>
        </p:spPr>
        <p:txBody>
          <a:bodyPr spcFirstLastPara="1" wrap="square" lIns="0" tIns="0" rIns="0" bIns="0" anchor="ctr" anchorCtr="0">
            <a:noAutofit/>
          </a:bodyPr>
          <a:lstStyle/>
          <a:p>
            <a:pPr marL="0" marR="0" lvl="0" indent="0" algn="l" rtl="0">
              <a:lnSpc>
                <a:spcPct val="80000"/>
              </a:lnSpc>
              <a:spcBef>
                <a:spcPts val="0"/>
              </a:spcBef>
              <a:spcAft>
                <a:spcPts val="0"/>
              </a:spcAft>
              <a:buClr>
                <a:srgbClr val="B4B1B4"/>
              </a:buClr>
              <a:buSzPts val="600"/>
              <a:buFont typeface="Arial"/>
              <a:buNone/>
            </a:pPr>
            <a:r>
              <a:rPr lang="en-US" sz="600" b="0" i="0">
                <a:solidFill>
                  <a:srgbClr val="B4B1B4"/>
                </a:solidFill>
                <a:latin typeface="Arial Narrow"/>
                <a:ea typeface="Arial Narrow"/>
                <a:cs typeface="Arial Narrow"/>
                <a:sym typeface="Arial Narrow"/>
              </a:rPr>
              <a:t>The information included herein is for informational purposes and is intended for use by advisors only, and should not be copied, reproduced, or redistributed without consent of CWM, LLC. Carson Partners offers investment advisory services through CWM, LLC, an SEC Registered Investment Advisor. Carson Coaching and CWM, LLC are separate but affiliated companies and wholly-owned subsidiaries of Carson Group Holdings, LLC. Carson Coaching does not provide advisory services.</a:t>
            </a:r>
            <a:endParaRPr sz="1100"/>
          </a:p>
        </p:txBody>
      </p:sp>
    </p:spTree>
  </p:cSld>
  <p:clrMapOvr>
    <a:masterClrMapping/>
  </p:clrMapOvr>
  <p:transition spd="slow">
    <p:push/>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matchingName="1-Mockup Option 2 (sidebar)">
  <p:cSld name="1-Mockup Option 2 (sidebar)">
    <p:spTree>
      <p:nvGrpSpPr>
        <p:cNvPr id="1" name="Shape 1044"/>
        <p:cNvGrpSpPr/>
        <p:nvPr/>
      </p:nvGrpSpPr>
      <p:grpSpPr>
        <a:xfrm>
          <a:off x="0" y="0"/>
          <a:ext cx="0" cy="0"/>
          <a:chOff x="0" y="0"/>
          <a:chExt cx="0" cy="0"/>
        </a:xfrm>
      </p:grpSpPr>
      <p:sp>
        <p:nvSpPr>
          <p:cNvPr id="1045" name="Google Shape;1045;p168"/>
          <p:cNvSpPr/>
          <p:nvPr/>
        </p:nvSpPr>
        <p:spPr>
          <a:xfrm>
            <a:off x="-6179" y="420130"/>
            <a:ext cx="9162536" cy="4732638"/>
          </a:xfrm>
          <a:custGeom>
            <a:avLst/>
            <a:gdLst/>
            <a:ahLst/>
            <a:cxnLst/>
            <a:rect l="l" t="t" r="r" b="b"/>
            <a:pathLst>
              <a:path w="12216714" h="6310184" extrusionOk="0">
                <a:moveTo>
                  <a:pt x="8238" y="0"/>
                </a:moveTo>
                <a:lnTo>
                  <a:pt x="12216714" y="494270"/>
                </a:lnTo>
                <a:lnTo>
                  <a:pt x="12216714" y="6310184"/>
                </a:lnTo>
                <a:lnTo>
                  <a:pt x="0" y="6310184"/>
                </a:lnTo>
                <a:lnTo>
                  <a:pt x="8238" y="0"/>
                </a:lnTo>
                <a:close/>
              </a:path>
            </a:pathLst>
          </a:custGeom>
          <a:solidFill>
            <a:schemeClr val="dk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pic>
        <p:nvPicPr>
          <p:cNvPr id="1046" name="Google Shape;1046;p168"/>
          <p:cNvPicPr preferRelativeResize="0"/>
          <p:nvPr/>
        </p:nvPicPr>
        <p:blipFill rotWithShape="1">
          <a:blip r:embed="rId2">
            <a:alphaModFix/>
          </a:blip>
          <a:srcRect/>
          <a:stretch/>
        </p:blipFill>
        <p:spPr>
          <a:xfrm>
            <a:off x="7316393" y="4688635"/>
            <a:ext cx="1104899" cy="294127"/>
          </a:xfrm>
          <a:prstGeom prst="rect">
            <a:avLst/>
          </a:prstGeom>
          <a:noFill/>
          <a:ln>
            <a:noFill/>
          </a:ln>
        </p:spPr>
      </p:pic>
      <p:sp>
        <p:nvSpPr>
          <p:cNvPr id="1047" name="Google Shape;1047;p168"/>
          <p:cNvSpPr txBox="1">
            <a:spLocks noGrp="1"/>
          </p:cNvSpPr>
          <p:nvPr>
            <p:ph type="body" idx="1"/>
          </p:nvPr>
        </p:nvSpPr>
        <p:spPr>
          <a:xfrm>
            <a:off x="706041" y="863191"/>
            <a:ext cx="2430000" cy="878700"/>
          </a:xfrm>
          <a:prstGeom prst="rect">
            <a:avLst/>
          </a:prstGeom>
          <a:noFill/>
          <a:ln>
            <a:noFill/>
          </a:ln>
        </p:spPr>
        <p:txBody>
          <a:bodyPr spcFirstLastPara="1" wrap="square" lIns="0" tIns="0" rIns="0" bIns="0" anchor="t" anchorCtr="0">
            <a:noAutofit/>
          </a:bodyPr>
          <a:lstStyle>
            <a:lvl1pPr marL="457200" marR="0" lvl="0" indent="-228600" algn="l" rtl="0">
              <a:lnSpc>
                <a:spcPct val="80000"/>
              </a:lnSpc>
              <a:spcBef>
                <a:spcPts val="0"/>
              </a:spcBef>
              <a:spcAft>
                <a:spcPts val="0"/>
              </a:spcAft>
              <a:buClr>
                <a:schemeClr val="lt1"/>
              </a:buClr>
              <a:buSzPts val="2400"/>
              <a:buFont typeface="Arial"/>
              <a:buNone/>
              <a:defRPr sz="2400" b="1" i="0" u="none" strike="noStrike" cap="none">
                <a:solidFill>
                  <a:schemeClr val="lt1"/>
                </a:solidFill>
                <a:latin typeface="Helvetica Neue"/>
                <a:ea typeface="Helvetica Neue"/>
                <a:cs typeface="Helvetica Neue"/>
                <a:sym typeface="Helvetica Neue"/>
              </a:defRPr>
            </a:lvl1pPr>
            <a:lvl2pPr marL="914400" marR="0" lvl="1"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1048" name="Google Shape;1048;p168"/>
          <p:cNvSpPr txBox="1">
            <a:spLocks noGrp="1"/>
          </p:cNvSpPr>
          <p:nvPr>
            <p:ph type="body" idx="2"/>
          </p:nvPr>
        </p:nvSpPr>
        <p:spPr>
          <a:xfrm>
            <a:off x="709612" y="1884761"/>
            <a:ext cx="2426400" cy="2544300"/>
          </a:xfrm>
          <a:prstGeom prst="rect">
            <a:avLst/>
          </a:prstGeom>
          <a:noFill/>
          <a:ln>
            <a:noFill/>
          </a:ln>
        </p:spPr>
        <p:txBody>
          <a:bodyPr spcFirstLastPara="1" wrap="square" lIns="0" tIns="0" rIns="0" bIns="0" anchor="ctr" anchorCtr="0">
            <a:noAutofit/>
          </a:bodyPr>
          <a:lstStyle>
            <a:lvl1pPr marL="457200" marR="0" lvl="0" indent="-228600" algn="l" rtl="0">
              <a:lnSpc>
                <a:spcPct val="90000"/>
              </a:lnSpc>
              <a:spcBef>
                <a:spcPts val="0"/>
              </a:spcBef>
              <a:spcAft>
                <a:spcPts val="0"/>
              </a:spcAft>
              <a:buClr>
                <a:schemeClr val="lt1"/>
              </a:buClr>
              <a:buSzPts val="1800"/>
              <a:buFont typeface="Arial"/>
              <a:buNone/>
              <a:defRPr sz="1800" b="0" i="0" u="none" strike="noStrike" cap="none">
                <a:solidFill>
                  <a:schemeClr val="lt1"/>
                </a:solidFill>
                <a:latin typeface="Helvetica Neue"/>
                <a:ea typeface="Helvetica Neue"/>
                <a:cs typeface="Helvetica Neue"/>
                <a:sym typeface="Helvetica Neue"/>
              </a:defRPr>
            </a:lvl1pPr>
            <a:lvl2pPr marL="914400" marR="0" lvl="1" indent="-228600" algn="l" rtl="0">
              <a:lnSpc>
                <a:spcPct val="90000"/>
              </a:lnSpc>
              <a:spcBef>
                <a:spcPts val="9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cxnSp>
        <p:nvCxnSpPr>
          <p:cNvPr id="1049" name="Google Shape;1049;p168"/>
          <p:cNvCxnSpPr/>
          <p:nvPr/>
        </p:nvCxnSpPr>
        <p:spPr>
          <a:xfrm>
            <a:off x="602312" y="847453"/>
            <a:ext cx="0" cy="221400"/>
          </a:xfrm>
          <a:prstGeom prst="straightConnector1">
            <a:avLst/>
          </a:prstGeom>
          <a:noFill/>
          <a:ln w="25400" cap="flat" cmpd="sng">
            <a:solidFill>
              <a:schemeClr val="dk2"/>
            </a:solidFill>
            <a:prstDash val="solid"/>
            <a:miter lim="800000"/>
            <a:headEnd type="none" w="sm" len="sm"/>
            <a:tailEnd type="none" w="sm" len="sm"/>
          </a:ln>
        </p:spPr>
      </p:cxnSp>
      <p:sp>
        <p:nvSpPr>
          <p:cNvPr id="1050" name="Google Shape;1050;p168"/>
          <p:cNvSpPr txBox="1">
            <a:spLocks noGrp="1"/>
          </p:cNvSpPr>
          <p:nvPr>
            <p:ph type="body" idx="3"/>
          </p:nvPr>
        </p:nvSpPr>
        <p:spPr>
          <a:xfrm rot="5400000">
            <a:off x="-2291208" y="2711380"/>
            <a:ext cx="4732500" cy="150000"/>
          </a:xfrm>
          <a:prstGeom prst="rect">
            <a:avLst/>
          </a:prstGeom>
          <a:solidFill>
            <a:schemeClr val="dk2"/>
          </a:solidFill>
          <a:ln>
            <a:noFill/>
          </a:ln>
        </p:spPr>
        <p:txBody>
          <a:bodyPr spcFirstLastPara="1" wrap="square" lIns="68575" tIns="0" rIns="68575" bIns="0" anchor="ctr" anchorCtr="0">
            <a:noAutofit/>
          </a:bodyPr>
          <a:lstStyle>
            <a:lvl1pPr marL="457200" marR="0" lvl="0" indent="-228600" algn="ctr" rtl="0">
              <a:lnSpc>
                <a:spcPct val="90000"/>
              </a:lnSpc>
              <a:spcBef>
                <a:spcPts val="800"/>
              </a:spcBef>
              <a:spcAft>
                <a:spcPts val="0"/>
              </a:spcAft>
              <a:buClr>
                <a:schemeClr val="lt1"/>
              </a:buClr>
              <a:buSzPts val="700"/>
              <a:buFont typeface="Arial"/>
              <a:buNone/>
              <a:defRPr sz="700" b="1" i="0" u="none" strike="noStrike" cap="none">
                <a:solidFill>
                  <a:schemeClr val="lt1"/>
                </a:solidFill>
                <a:latin typeface="Arial"/>
                <a:ea typeface="Arial"/>
                <a:cs typeface="Arial"/>
                <a:sym typeface="Arial"/>
              </a:defRPr>
            </a:lvl1pPr>
            <a:lvl2pPr marL="914400" marR="0" lvl="1"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1051" name="Google Shape;1051;p168"/>
          <p:cNvSpPr txBox="1"/>
          <p:nvPr/>
        </p:nvSpPr>
        <p:spPr>
          <a:xfrm>
            <a:off x="710583" y="4686232"/>
            <a:ext cx="5843100" cy="298800"/>
          </a:xfrm>
          <a:prstGeom prst="rect">
            <a:avLst/>
          </a:prstGeom>
          <a:noFill/>
          <a:ln>
            <a:noFill/>
          </a:ln>
        </p:spPr>
        <p:txBody>
          <a:bodyPr spcFirstLastPara="1" wrap="square" lIns="0" tIns="0" rIns="0" bIns="0" anchor="ctr" anchorCtr="0">
            <a:noAutofit/>
          </a:bodyPr>
          <a:lstStyle/>
          <a:p>
            <a:pPr marL="0" marR="0" lvl="0" indent="0" algn="l" rtl="0">
              <a:lnSpc>
                <a:spcPct val="80000"/>
              </a:lnSpc>
              <a:spcBef>
                <a:spcPts val="0"/>
              </a:spcBef>
              <a:spcAft>
                <a:spcPts val="0"/>
              </a:spcAft>
              <a:buClr>
                <a:srgbClr val="B4B1B4"/>
              </a:buClr>
              <a:buSzPts val="600"/>
              <a:buFont typeface="Arial"/>
              <a:buNone/>
            </a:pPr>
            <a:r>
              <a:rPr lang="en-US" sz="600" b="0" i="0">
                <a:solidFill>
                  <a:srgbClr val="B4B1B4"/>
                </a:solidFill>
                <a:latin typeface="Arial Narrow"/>
                <a:ea typeface="Arial Narrow"/>
                <a:cs typeface="Arial Narrow"/>
                <a:sym typeface="Arial Narrow"/>
              </a:rPr>
              <a:t>The information included herein is for informational purposes and is intended for use by advisors only, and should not be copied, reproduced, or redistributed without consent of CWM, LLC. Carson Partners offers investment advisory services through CWM, LLC, an SEC Registered Investment Advisor. Carson Coaching and CWM, LLC are separate but affiliated companies and wholly-owned subsidiaries of Carson Group Holdings, LLC. Carson Coaching does not provide advisory services.</a:t>
            </a:r>
            <a:endParaRPr sz="1100"/>
          </a:p>
        </p:txBody>
      </p:sp>
    </p:spTree>
  </p:cSld>
  <p:clrMapOvr>
    <a:masterClrMapping/>
  </p:clrMapOvr>
  <p:transition spd="slow">
    <p:push/>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matchingName="5_Slide General options">
  <p:cSld name="5_Slide General options">
    <p:spTree>
      <p:nvGrpSpPr>
        <p:cNvPr id="1" name="Shape 1052"/>
        <p:cNvGrpSpPr/>
        <p:nvPr/>
      </p:nvGrpSpPr>
      <p:grpSpPr>
        <a:xfrm>
          <a:off x="0" y="0"/>
          <a:ext cx="0" cy="0"/>
          <a:chOff x="0" y="0"/>
          <a:chExt cx="0" cy="0"/>
        </a:xfrm>
      </p:grpSpPr>
      <p:sp>
        <p:nvSpPr>
          <p:cNvPr id="1053" name="Google Shape;1053;p169"/>
          <p:cNvSpPr/>
          <p:nvPr/>
        </p:nvSpPr>
        <p:spPr>
          <a:xfrm>
            <a:off x="0" y="0"/>
            <a:ext cx="9144000" cy="5143500"/>
          </a:xfrm>
          <a:prstGeom prst="rect">
            <a:avLst/>
          </a:prstGeom>
          <a:solidFill>
            <a:srgbClr val="FFC00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US" sz="4500" b="1" i="0">
                <a:solidFill>
                  <a:schemeClr val="accent1"/>
                </a:solidFill>
                <a:latin typeface="Helvetica Neue"/>
                <a:ea typeface="Helvetica Neue"/>
                <a:cs typeface="Helvetica Neue"/>
                <a:sym typeface="Helvetica Neue"/>
              </a:rPr>
              <a:t>Statement / Quote Options</a:t>
            </a:r>
            <a:endParaRPr sz="1100"/>
          </a:p>
        </p:txBody>
      </p:sp>
    </p:spTree>
  </p:cSld>
  <p:clrMapOvr>
    <a:masterClrMapping/>
  </p:clrMapOvr>
  <p:transition spd="slow">
    <p:pu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Option 4 - pic">
  <p:cSld name="Section Option 4 - pic">
    <p:spTree>
      <p:nvGrpSpPr>
        <p:cNvPr id="1" name="Shape 104"/>
        <p:cNvGrpSpPr/>
        <p:nvPr/>
      </p:nvGrpSpPr>
      <p:grpSpPr>
        <a:xfrm>
          <a:off x="0" y="0"/>
          <a:ext cx="0" cy="0"/>
          <a:chOff x="0" y="0"/>
          <a:chExt cx="0" cy="0"/>
        </a:xfrm>
      </p:grpSpPr>
      <p:sp>
        <p:nvSpPr>
          <p:cNvPr id="105" name="Google Shape;105;p67"/>
          <p:cNvSpPr txBox="1">
            <a:spLocks noGrp="1"/>
          </p:cNvSpPr>
          <p:nvPr>
            <p:ph type="body" idx="1"/>
          </p:nvPr>
        </p:nvSpPr>
        <p:spPr>
          <a:xfrm>
            <a:off x="709613" y="1073795"/>
            <a:ext cx="7711800" cy="2992500"/>
          </a:xfrm>
          <a:prstGeom prst="rect">
            <a:avLst/>
          </a:prstGeom>
          <a:solidFill>
            <a:schemeClr val="dk1"/>
          </a:solidFill>
          <a:ln>
            <a:noFill/>
          </a:ln>
          <a:effectLst>
            <a:outerShdw blurRad="63500" algn="ctr" rotWithShape="0">
              <a:srgbClr val="000000">
                <a:alpha val="40000"/>
              </a:srgbClr>
            </a:outerShdw>
          </a:effectLst>
        </p:spPr>
        <p:txBody>
          <a:bodyPr spcFirstLastPara="1" wrap="square" lIns="480050" tIns="68575" rIns="4320525" bIns="0" anchor="ctr" anchorCtr="0">
            <a:noAutofit/>
          </a:bodyPr>
          <a:lstStyle>
            <a:lvl1pPr marL="457200" marR="0" lvl="0" indent="-228600" algn="l" rtl="0">
              <a:lnSpc>
                <a:spcPct val="85000"/>
              </a:lnSpc>
              <a:spcBef>
                <a:spcPts val="0"/>
              </a:spcBef>
              <a:spcAft>
                <a:spcPts val="0"/>
              </a:spcAft>
              <a:buClr>
                <a:schemeClr val="lt1"/>
              </a:buClr>
              <a:buSzPts val="2400"/>
              <a:buFont typeface="Arial"/>
              <a:buNone/>
              <a:defRPr sz="2400" b="1" i="0" u="none" strike="noStrike" cap="none">
                <a:solidFill>
                  <a:schemeClr val="lt1"/>
                </a:solidFill>
                <a:latin typeface="Helvetica Neue"/>
                <a:ea typeface="Helvetica Neue"/>
                <a:cs typeface="Helvetica Neue"/>
                <a:sym typeface="Helvetica Neue"/>
              </a:defRPr>
            </a:lvl1pPr>
            <a:lvl2pPr marL="914400" marR="0" lvl="1" indent="-228600" algn="ctr"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ctr"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ctr"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ctr"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cxnSp>
        <p:nvCxnSpPr>
          <p:cNvPr id="106" name="Google Shape;106;p67"/>
          <p:cNvCxnSpPr/>
          <p:nvPr/>
        </p:nvCxnSpPr>
        <p:spPr>
          <a:xfrm rot="10800000" flipH="1">
            <a:off x="-3571" y="3333441"/>
            <a:ext cx="9144000" cy="358200"/>
          </a:xfrm>
          <a:prstGeom prst="straightConnector1">
            <a:avLst/>
          </a:prstGeom>
          <a:noFill/>
          <a:ln w="12700" cap="flat" cmpd="sng">
            <a:solidFill>
              <a:srgbClr val="F2F2F2"/>
            </a:solidFill>
            <a:prstDash val="solid"/>
            <a:miter lim="800000"/>
            <a:headEnd type="none" w="sm" len="sm"/>
            <a:tailEnd type="none" w="sm" len="sm"/>
          </a:ln>
        </p:spPr>
      </p:cxnSp>
      <p:cxnSp>
        <p:nvCxnSpPr>
          <p:cNvPr id="107" name="Google Shape;107;p67"/>
          <p:cNvCxnSpPr/>
          <p:nvPr/>
        </p:nvCxnSpPr>
        <p:spPr>
          <a:xfrm>
            <a:off x="-3571" y="1451860"/>
            <a:ext cx="9144000" cy="358200"/>
          </a:xfrm>
          <a:prstGeom prst="straightConnector1">
            <a:avLst/>
          </a:prstGeom>
          <a:noFill/>
          <a:ln w="12700" cap="flat" cmpd="sng">
            <a:solidFill>
              <a:srgbClr val="F2F2F2"/>
            </a:solidFill>
            <a:prstDash val="solid"/>
            <a:miter lim="800000"/>
            <a:headEnd type="none" w="sm" len="sm"/>
            <a:tailEnd type="none" w="sm" len="sm"/>
          </a:ln>
        </p:spPr>
      </p:cxnSp>
      <p:cxnSp>
        <p:nvCxnSpPr>
          <p:cNvPr id="108" name="Google Shape;108;p67"/>
          <p:cNvCxnSpPr/>
          <p:nvPr/>
        </p:nvCxnSpPr>
        <p:spPr>
          <a:xfrm rot="10800000" flipH="1">
            <a:off x="-3571" y="4165307"/>
            <a:ext cx="9144000" cy="358200"/>
          </a:xfrm>
          <a:prstGeom prst="straightConnector1">
            <a:avLst/>
          </a:prstGeom>
          <a:noFill/>
          <a:ln w="9525" cap="flat" cmpd="sng">
            <a:solidFill>
              <a:srgbClr val="F2F2F2"/>
            </a:solidFill>
            <a:prstDash val="solid"/>
            <a:miter lim="800000"/>
            <a:headEnd type="none" w="sm" len="sm"/>
            <a:tailEnd type="none" w="sm" len="sm"/>
          </a:ln>
        </p:spPr>
      </p:cxnSp>
      <p:cxnSp>
        <p:nvCxnSpPr>
          <p:cNvPr id="109" name="Google Shape;109;p67"/>
          <p:cNvCxnSpPr/>
          <p:nvPr/>
        </p:nvCxnSpPr>
        <p:spPr>
          <a:xfrm>
            <a:off x="-3571" y="618809"/>
            <a:ext cx="9144000" cy="358200"/>
          </a:xfrm>
          <a:prstGeom prst="straightConnector1">
            <a:avLst/>
          </a:prstGeom>
          <a:noFill/>
          <a:ln w="9525" cap="flat" cmpd="sng">
            <a:solidFill>
              <a:srgbClr val="F2F2F2"/>
            </a:solidFill>
            <a:prstDash val="solid"/>
            <a:miter lim="800000"/>
            <a:headEnd type="none" w="sm" len="sm"/>
            <a:tailEnd type="none" w="sm" len="sm"/>
          </a:ln>
        </p:spPr>
      </p:cxnSp>
      <p:sp>
        <p:nvSpPr>
          <p:cNvPr id="110" name="Google Shape;110;p67"/>
          <p:cNvSpPr>
            <a:spLocks noGrp="1"/>
          </p:cNvSpPr>
          <p:nvPr>
            <p:ph type="pic" idx="2"/>
          </p:nvPr>
        </p:nvSpPr>
        <p:spPr>
          <a:xfrm>
            <a:off x="4674394" y="1102934"/>
            <a:ext cx="3190500" cy="2937600"/>
          </a:xfrm>
          <a:prstGeom prst="rect">
            <a:avLst/>
          </a:prstGeom>
          <a:solidFill>
            <a:srgbClr val="F2F2F2"/>
          </a:solidFill>
          <a:ln>
            <a:noFill/>
          </a:ln>
        </p:spPr>
      </p:sp>
    </p:spTree>
  </p:cSld>
  <p:clrMapOvr>
    <a:masterClrMapping/>
  </p:clrMapOvr>
  <p:transition spd="slow">
    <p:push/>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matchingName="Statement Option 1">
  <p:cSld name="Statement Option 1">
    <p:spTree>
      <p:nvGrpSpPr>
        <p:cNvPr id="1" name="Shape 1054"/>
        <p:cNvGrpSpPr/>
        <p:nvPr/>
      </p:nvGrpSpPr>
      <p:grpSpPr>
        <a:xfrm>
          <a:off x="0" y="0"/>
          <a:ext cx="0" cy="0"/>
          <a:chOff x="0" y="0"/>
          <a:chExt cx="0" cy="0"/>
        </a:xfrm>
      </p:grpSpPr>
      <p:sp>
        <p:nvSpPr>
          <p:cNvPr id="1055" name="Google Shape;1055;p170"/>
          <p:cNvSpPr txBox="1">
            <a:spLocks noGrp="1"/>
          </p:cNvSpPr>
          <p:nvPr>
            <p:ph type="body" idx="1"/>
          </p:nvPr>
        </p:nvSpPr>
        <p:spPr>
          <a:xfrm>
            <a:off x="709615" y="840953"/>
            <a:ext cx="7711800" cy="3480900"/>
          </a:xfrm>
          <a:prstGeom prst="rect">
            <a:avLst/>
          </a:prstGeom>
          <a:noFill/>
          <a:ln>
            <a:noFill/>
          </a:ln>
        </p:spPr>
        <p:txBody>
          <a:bodyPr spcFirstLastPara="1" wrap="square" lIns="0" tIns="137150" rIns="0" bIns="0" anchor="ctr" anchorCtr="0">
            <a:noAutofit/>
          </a:bodyPr>
          <a:lstStyle>
            <a:lvl1pPr marL="457200" marR="0" lvl="0" indent="-228600" algn="l" rtl="0">
              <a:lnSpc>
                <a:spcPct val="85000"/>
              </a:lnSpc>
              <a:spcBef>
                <a:spcPts val="0"/>
              </a:spcBef>
              <a:spcAft>
                <a:spcPts val="0"/>
              </a:spcAft>
              <a:buClr>
                <a:schemeClr val="accent1"/>
              </a:buClr>
              <a:buSzPts val="5000"/>
              <a:buFont typeface="Arial"/>
              <a:buNone/>
              <a:defRPr sz="5000" b="0" i="0" u="none" strike="noStrike" cap="none">
                <a:solidFill>
                  <a:schemeClr val="accent1"/>
                </a:solidFill>
                <a:latin typeface="Helvetica Neue"/>
                <a:ea typeface="Helvetica Neue"/>
                <a:cs typeface="Helvetica Neue"/>
                <a:sym typeface="Helvetica Neue"/>
              </a:defRPr>
            </a:lvl1pPr>
            <a:lvl2pPr marL="914400" marR="0" lvl="1" indent="-228600" algn="l" rtl="0">
              <a:lnSpc>
                <a:spcPct val="90000"/>
              </a:lnSpc>
              <a:spcBef>
                <a:spcPts val="9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pic>
        <p:nvPicPr>
          <p:cNvPr id="1056" name="Google Shape;1056;p170"/>
          <p:cNvPicPr preferRelativeResize="0"/>
          <p:nvPr/>
        </p:nvPicPr>
        <p:blipFill rotWithShape="1">
          <a:blip r:embed="rId2">
            <a:alphaModFix/>
          </a:blip>
          <a:srcRect/>
          <a:stretch/>
        </p:blipFill>
        <p:spPr>
          <a:xfrm>
            <a:off x="7316392" y="4687355"/>
            <a:ext cx="1104897" cy="296687"/>
          </a:xfrm>
          <a:prstGeom prst="rect">
            <a:avLst/>
          </a:prstGeom>
          <a:noFill/>
          <a:ln>
            <a:noFill/>
          </a:ln>
        </p:spPr>
      </p:pic>
      <p:cxnSp>
        <p:nvCxnSpPr>
          <p:cNvPr id="1057" name="Google Shape;1057;p170"/>
          <p:cNvCxnSpPr/>
          <p:nvPr/>
        </p:nvCxnSpPr>
        <p:spPr>
          <a:xfrm>
            <a:off x="602312" y="1991968"/>
            <a:ext cx="0" cy="1106400"/>
          </a:xfrm>
          <a:prstGeom prst="straightConnector1">
            <a:avLst/>
          </a:prstGeom>
          <a:noFill/>
          <a:ln w="25400" cap="flat" cmpd="sng">
            <a:solidFill>
              <a:schemeClr val="dk2"/>
            </a:solidFill>
            <a:prstDash val="solid"/>
            <a:miter lim="800000"/>
            <a:headEnd type="none" w="sm" len="sm"/>
            <a:tailEnd type="none" w="sm" len="sm"/>
          </a:ln>
        </p:spPr>
      </p:cxnSp>
      <p:sp>
        <p:nvSpPr>
          <p:cNvPr id="1058" name="Google Shape;1058;p170"/>
          <p:cNvSpPr txBox="1"/>
          <p:nvPr/>
        </p:nvSpPr>
        <p:spPr>
          <a:xfrm>
            <a:off x="710583" y="4686232"/>
            <a:ext cx="5843100" cy="298800"/>
          </a:xfrm>
          <a:prstGeom prst="rect">
            <a:avLst/>
          </a:prstGeom>
          <a:noFill/>
          <a:ln>
            <a:noFill/>
          </a:ln>
        </p:spPr>
        <p:txBody>
          <a:bodyPr spcFirstLastPara="1" wrap="square" lIns="0" tIns="0" rIns="0" bIns="0" anchor="ctr" anchorCtr="0">
            <a:noAutofit/>
          </a:bodyPr>
          <a:lstStyle/>
          <a:p>
            <a:pPr marL="0" marR="0" lvl="0" indent="0" algn="l" rtl="0">
              <a:lnSpc>
                <a:spcPct val="80000"/>
              </a:lnSpc>
              <a:spcBef>
                <a:spcPts val="0"/>
              </a:spcBef>
              <a:spcAft>
                <a:spcPts val="0"/>
              </a:spcAft>
              <a:buClr>
                <a:srgbClr val="B4B1B4"/>
              </a:buClr>
              <a:buSzPts val="600"/>
              <a:buFont typeface="Arial"/>
              <a:buNone/>
            </a:pPr>
            <a:r>
              <a:rPr lang="en-US" sz="600" b="0" i="0">
                <a:solidFill>
                  <a:srgbClr val="B4B1B4"/>
                </a:solidFill>
                <a:latin typeface="Arial Narrow"/>
                <a:ea typeface="Arial Narrow"/>
                <a:cs typeface="Arial Narrow"/>
                <a:sym typeface="Arial Narrow"/>
              </a:rPr>
              <a:t>The information included herein is for informational purposes and is intended for use by advisors only, and should not be copied, reproduced, or redistributed without consent of CWM, LLC. Carson Partners offers investment advisory services through CWM, LLC, an SEC Registered Investment Advisor. Carson Coaching and CWM, LLC are separate but affiliated companies and wholly-owned subsidiaries of Carson Group Holdings, LLC. Carson Coaching does not provide advisory services.</a:t>
            </a:r>
            <a:endParaRPr sz="1100"/>
          </a:p>
        </p:txBody>
      </p:sp>
    </p:spTree>
  </p:cSld>
  <p:clrMapOvr>
    <a:masterClrMapping/>
  </p:clrMapOvr>
  <p:transition spd="slow">
    <p:push/>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matchingName="Statement Option 1 (Bold)">
  <p:cSld name="Statement Option 1 (Bold)">
    <p:spTree>
      <p:nvGrpSpPr>
        <p:cNvPr id="1" name="Shape 1059"/>
        <p:cNvGrpSpPr/>
        <p:nvPr/>
      </p:nvGrpSpPr>
      <p:grpSpPr>
        <a:xfrm>
          <a:off x="0" y="0"/>
          <a:ext cx="0" cy="0"/>
          <a:chOff x="0" y="0"/>
          <a:chExt cx="0" cy="0"/>
        </a:xfrm>
      </p:grpSpPr>
      <p:sp>
        <p:nvSpPr>
          <p:cNvPr id="1060" name="Google Shape;1060;p171"/>
          <p:cNvSpPr txBox="1">
            <a:spLocks noGrp="1"/>
          </p:cNvSpPr>
          <p:nvPr>
            <p:ph type="body" idx="1"/>
          </p:nvPr>
        </p:nvSpPr>
        <p:spPr>
          <a:xfrm>
            <a:off x="709615" y="847675"/>
            <a:ext cx="7711800" cy="3480900"/>
          </a:xfrm>
          <a:prstGeom prst="rect">
            <a:avLst/>
          </a:prstGeom>
          <a:noFill/>
          <a:ln>
            <a:noFill/>
          </a:ln>
        </p:spPr>
        <p:txBody>
          <a:bodyPr spcFirstLastPara="1" wrap="square" lIns="0" tIns="137150" rIns="0" bIns="0" anchor="ctr" anchorCtr="0">
            <a:noAutofit/>
          </a:bodyPr>
          <a:lstStyle>
            <a:lvl1pPr marL="457200" marR="0" lvl="0" indent="-228600" algn="l" rtl="0">
              <a:lnSpc>
                <a:spcPct val="85000"/>
              </a:lnSpc>
              <a:spcBef>
                <a:spcPts val="0"/>
              </a:spcBef>
              <a:spcAft>
                <a:spcPts val="0"/>
              </a:spcAft>
              <a:buClr>
                <a:schemeClr val="accent1"/>
              </a:buClr>
              <a:buSzPts val="5000"/>
              <a:buFont typeface="Arial"/>
              <a:buNone/>
              <a:defRPr sz="5000" b="1" i="0" u="none" strike="noStrike" cap="none">
                <a:solidFill>
                  <a:schemeClr val="accent1"/>
                </a:solidFill>
                <a:latin typeface="Helvetica Neue"/>
                <a:ea typeface="Helvetica Neue"/>
                <a:cs typeface="Helvetica Neue"/>
                <a:sym typeface="Helvetica Neue"/>
              </a:defRPr>
            </a:lvl1pPr>
            <a:lvl2pPr marL="914400" marR="0" lvl="1" indent="-228600" algn="l" rtl="0">
              <a:lnSpc>
                <a:spcPct val="90000"/>
              </a:lnSpc>
              <a:spcBef>
                <a:spcPts val="9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pic>
        <p:nvPicPr>
          <p:cNvPr id="1061" name="Google Shape;1061;p171"/>
          <p:cNvPicPr preferRelativeResize="0"/>
          <p:nvPr/>
        </p:nvPicPr>
        <p:blipFill rotWithShape="1">
          <a:blip r:embed="rId2">
            <a:alphaModFix/>
          </a:blip>
          <a:srcRect/>
          <a:stretch/>
        </p:blipFill>
        <p:spPr>
          <a:xfrm>
            <a:off x="7316392" y="4687355"/>
            <a:ext cx="1104897" cy="296687"/>
          </a:xfrm>
          <a:prstGeom prst="rect">
            <a:avLst/>
          </a:prstGeom>
          <a:noFill/>
          <a:ln>
            <a:noFill/>
          </a:ln>
        </p:spPr>
      </p:pic>
      <p:cxnSp>
        <p:nvCxnSpPr>
          <p:cNvPr id="1062" name="Google Shape;1062;p171"/>
          <p:cNvCxnSpPr/>
          <p:nvPr/>
        </p:nvCxnSpPr>
        <p:spPr>
          <a:xfrm>
            <a:off x="602312" y="1998691"/>
            <a:ext cx="0" cy="1106400"/>
          </a:xfrm>
          <a:prstGeom prst="straightConnector1">
            <a:avLst/>
          </a:prstGeom>
          <a:noFill/>
          <a:ln w="25400" cap="flat" cmpd="sng">
            <a:solidFill>
              <a:schemeClr val="dk2"/>
            </a:solidFill>
            <a:prstDash val="solid"/>
            <a:miter lim="800000"/>
            <a:headEnd type="none" w="sm" len="sm"/>
            <a:tailEnd type="none" w="sm" len="sm"/>
          </a:ln>
        </p:spPr>
      </p:cxnSp>
      <p:sp>
        <p:nvSpPr>
          <p:cNvPr id="1063" name="Google Shape;1063;p171"/>
          <p:cNvSpPr txBox="1"/>
          <p:nvPr/>
        </p:nvSpPr>
        <p:spPr>
          <a:xfrm>
            <a:off x="710583" y="4686232"/>
            <a:ext cx="5843100" cy="298800"/>
          </a:xfrm>
          <a:prstGeom prst="rect">
            <a:avLst/>
          </a:prstGeom>
          <a:noFill/>
          <a:ln>
            <a:noFill/>
          </a:ln>
        </p:spPr>
        <p:txBody>
          <a:bodyPr spcFirstLastPara="1" wrap="square" lIns="0" tIns="0" rIns="0" bIns="0" anchor="ctr" anchorCtr="0">
            <a:noAutofit/>
          </a:bodyPr>
          <a:lstStyle/>
          <a:p>
            <a:pPr marL="0" marR="0" lvl="0" indent="0" algn="l" rtl="0">
              <a:lnSpc>
                <a:spcPct val="80000"/>
              </a:lnSpc>
              <a:spcBef>
                <a:spcPts val="0"/>
              </a:spcBef>
              <a:spcAft>
                <a:spcPts val="0"/>
              </a:spcAft>
              <a:buClr>
                <a:srgbClr val="B4B1B4"/>
              </a:buClr>
              <a:buSzPts val="600"/>
              <a:buFont typeface="Arial"/>
              <a:buNone/>
            </a:pPr>
            <a:r>
              <a:rPr lang="en-US" sz="600" b="0" i="0">
                <a:solidFill>
                  <a:srgbClr val="B4B1B4"/>
                </a:solidFill>
                <a:latin typeface="Arial Narrow"/>
                <a:ea typeface="Arial Narrow"/>
                <a:cs typeface="Arial Narrow"/>
                <a:sym typeface="Arial Narrow"/>
              </a:rPr>
              <a:t>The information included herein is for informational purposes and is intended for use by advisors only, and should not be copied, reproduced, or redistributed without consent of CWM, LLC. Carson Partners offers investment advisory services through CWM, LLC, an SEC Registered Investment Advisor. Carson Coaching and CWM, LLC are separate but affiliated companies and wholly-owned subsidiaries of Carson Group Holdings, LLC. Carson Coaching does not provide advisory services.</a:t>
            </a:r>
            <a:endParaRPr sz="1100"/>
          </a:p>
        </p:txBody>
      </p:sp>
    </p:spTree>
  </p:cSld>
  <p:clrMapOvr>
    <a:masterClrMapping/>
  </p:clrMapOvr>
  <p:transition spd="slow">
    <p:push/>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matchingName="Statement Option 2 (pic)">
  <p:cSld name="Statement Option 2 (pic)">
    <p:spTree>
      <p:nvGrpSpPr>
        <p:cNvPr id="1" name="Shape 1064"/>
        <p:cNvGrpSpPr/>
        <p:nvPr/>
      </p:nvGrpSpPr>
      <p:grpSpPr>
        <a:xfrm>
          <a:off x="0" y="0"/>
          <a:ext cx="0" cy="0"/>
          <a:chOff x="0" y="0"/>
          <a:chExt cx="0" cy="0"/>
        </a:xfrm>
      </p:grpSpPr>
      <p:cxnSp>
        <p:nvCxnSpPr>
          <p:cNvPr id="1065" name="Google Shape;1065;p172"/>
          <p:cNvCxnSpPr/>
          <p:nvPr/>
        </p:nvCxnSpPr>
        <p:spPr>
          <a:xfrm rot="10800000" flipH="1">
            <a:off x="-3571" y="4070925"/>
            <a:ext cx="9144000" cy="358200"/>
          </a:xfrm>
          <a:prstGeom prst="straightConnector1">
            <a:avLst/>
          </a:prstGeom>
          <a:noFill/>
          <a:ln w="9525" cap="flat" cmpd="sng">
            <a:solidFill>
              <a:srgbClr val="F2F2F2"/>
            </a:solidFill>
            <a:prstDash val="solid"/>
            <a:miter lim="800000"/>
            <a:headEnd type="none" w="sm" len="sm"/>
            <a:tailEnd type="none" w="sm" len="sm"/>
          </a:ln>
        </p:spPr>
      </p:cxnSp>
      <p:cxnSp>
        <p:nvCxnSpPr>
          <p:cNvPr id="1066" name="Google Shape;1066;p172"/>
          <p:cNvCxnSpPr/>
          <p:nvPr/>
        </p:nvCxnSpPr>
        <p:spPr>
          <a:xfrm>
            <a:off x="-3571" y="600075"/>
            <a:ext cx="9144000" cy="358200"/>
          </a:xfrm>
          <a:prstGeom prst="straightConnector1">
            <a:avLst/>
          </a:prstGeom>
          <a:noFill/>
          <a:ln w="9525" cap="flat" cmpd="sng">
            <a:solidFill>
              <a:srgbClr val="F2F2F2"/>
            </a:solidFill>
            <a:prstDash val="solid"/>
            <a:miter lim="800000"/>
            <a:headEnd type="none" w="sm" len="sm"/>
            <a:tailEnd type="none" w="sm" len="sm"/>
          </a:ln>
        </p:spPr>
      </p:cxnSp>
      <p:sp>
        <p:nvSpPr>
          <p:cNvPr id="1067" name="Google Shape;1067;p172"/>
          <p:cNvSpPr txBox="1">
            <a:spLocks noGrp="1"/>
          </p:cNvSpPr>
          <p:nvPr>
            <p:ph type="body" idx="1"/>
          </p:nvPr>
        </p:nvSpPr>
        <p:spPr>
          <a:xfrm>
            <a:off x="3352802" y="1138532"/>
            <a:ext cx="5068500" cy="2876700"/>
          </a:xfrm>
          <a:prstGeom prst="rect">
            <a:avLst/>
          </a:prstGeom>
          <a:noFill/>
          <a:ln>
            <a:noFill/>
          </a:ln>
        </p:spPr>
        <p:txBody>
          <a:bodyPr spcFirstLastPara="1" wrap="square" lIns="0" tIns="137150" rIns="0" bIns="0" anchor="ctr" anchorCtr="0">
            <a:noAutofit/>
          </a:bodyPr>
          <a:lstStyle>
            <a:lvl1pPr marL="457200" marR="0" lvl="0" indent="-228600" algn="l" rtl="0">
              <a:lnSpc>
                <a:spcPct val="85000"/>
              </a:lnSpc>
              <a:spcBef>
                <a:spcPts val="0"/>
              </a:spcBef>
              <a:spcAft>
                <a:spcPts val="0"/>
              </a:spcAft>
              <a:buClr>
                <a:schemeClr val="accent1"/>
              </a:buClr>
              <a:buSzPts val="4100"/>
              <a:buFont typeface="Arial"/>
              <a:buNone/>
              <a:defRPr sz="4100" b="0" i="0" u="none" strike="noStrike" cap="none">
                <a:solidFill>
                  <a:schemeClr val="accent1"/>
                </a:solidFill>
                <a:latin typeface="Helvetica Neue"/>
                <a:ea typeface="Helvetica Neue"/>
                <a:cs typeface="Helvetica Neue"/>
                <a:sym typeface="Helvetica Neue"/>
              </a:defRPr>
            </a:lvl1pPr>
            <a:lvl2pPr marL="914400" marR="0" lvl="1" indent="-228600" algn="l" rtl="0">
              <a:lnSpc>
                <a:spcPct val="90000"/>
              </a:lnSpc>
              <a:spcBef>
                <a:spcPts val="9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1068" name="Google Shape;1068;p172"/>
          <p:cNvSpPr>
            <a:spLocks noGrp="1"/>
          </p:cNvSpPr>
          <p:nvPr>
            <p:ph type="pic" idx="2"/>
          </p:nvPr>
        </p:nvSpPr>
        <p:spPr>
          <a:xfrm>
            <a:off x="1" y="600075"/>
            <a:ext cx="3136200" cy="3828900"/>
          </a:xfrm>
          <a:prstGeom prst="rect">
            <a:avLst/>
          </a:prstGeom>
          <a:solidFill>
            <a:srgbClr val="F2F2F2"/>
          </a:solidFill>
          <a:ln>
            <a:noFill/>
          </a:ln>
          <a:effectLst>
            <a:outerShdw blurRad="38100" algn="ctr" rotWithShape="0">
              <a:srgbClr val="000000">
                <a:alpha val="40000"/>
              </a:srgbClr>
            </a:outerShdw>
          </a:effectLst>
        </p:spPr>
      </p:sp>
      <p:pic>
        <p:nvPicPr>
          <p:cNvPr id="1069" name="Google Shape;1069;p172"/>
          <p:cNvPicPr preferRelativeResize="0"/>
          <p:nvPr/>
        </p:nvPicPr>
        <p:blipFill rotWithShape="1">
          <a:blip r:embed="rId2">
            <a:alphaModFix/>
          </a:blip>
          <a:srcRect/>
          <a:stretch/>
        </p:blipFill>
        <p:spPr>
          <a:xfrm>
            <a:off x="7316392" y="4687355"/>
            <a:ext cx="1104897" cy="296687"/>
          </a:xfrm>
          <a:prstGeom prst="rect">
            <a:avLst/>
          </a:prstGeom>
          <a:noFill/>
          <a:ln>
            <a:noFill/>
          </a:ln>
        </p:spPr>
      </p:pic>
      <p:sp>
        <p:nvSpPr>
          <p:cNvPr id="1070" name="Google Shape;1070;p172"/>
          <p:cNvSpPr txBox="1"/>
          <p:nvPr/>
        </p:nvSpPr>
        <p:spPr>
          <a:xfrm>
            <a:off x="710583" y="4686232"/>
            <a:ext cx="5843100" cy="298800"/>
          </a:xfrm>
          <a:prstGeom prst="rect">
            <a:avLst/>
          </a:prstGeom>
          <a:noFill/>
          <a:ln>
            <a:noFill/>
          </a:ln>
        </p:spPr>
        <p:txBody>
          <a:bodyPr spcFirstLastPara="1" wrap="square" lIns="0" tIns="0" rIns="0" bIns="0" anchor="ctr" anchorCtr="0">
            <a:noAutofit/>
          </a:bodyPr>
          <a:lstStyle/>
          <a:p>
            <a:pPr marL="0" marR="0" lvl="0" indent="0" algn="l" rtl="0">
              <a:lnSpc>
                <a:spcPct val="80000"/>
              </a:lnSpc>
              <a:spcBef>
                <a:spcPts val="0"/>
              </a:spcBef>
              <a:spcAft>
                <a:spcPts val="0"/>
              </a:spcAft>
              <a:buClr>
                <a:srgbClr val="B4B1B4"/>
              </a:buClr>
              <a:buSzPts val="600"/>
              <a:buFont typeface="Arial"/>
              <a:buNone/>
            </a:pPr>
            <a:r>
              <a:rPr lang="en-US" sz="600" b="0" i="0">
                <a:solidFill>
                  <a:srgbClr val="B4B1B4"/>
                </a:solidFill>
                <a:latin typeface="Arial Narrow"/>
                <a:ea typeface="Arial Narrow"/>
                <a:cs typeface="Arial Narrow"/>
                <a:sym typeface="Arial Narrow"/>
              </a:rPr>
              <a:t>The information included herein is for informational purposes and is intended for use by advisors only, and should not be copied, reproduced, or redistributed without consent of CWM, LLC. Carson Partners offers investment advisory services through CWM, LLC, an SEC Registered Investment Advisor. Carson Coaching and CWM, LLC are separate but affiliated companies and wholly-owned subsidiaries of Carson Group Holdings, LLC. Carson Coaching does not provide advisory services.</a:t>
            </a:r>
            <a:endParaRPr sz="1100"/>
          </a:p>
        </p:txBody>
      </p:sp>
    </p:spTree>
  </p:cSld>
  <p:clrMapOvr>
    <a:masterClrMapping/>
  </p:clrMapOvr>
  <p:transition spd="slow">
    <p:push/>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matchingName="Statement Option 3 (pic)">
  <p:cSld name="Statement Option 3 (pic)">
    <p:spTree>
      <p:nvGrpSpPr>
        <p:cNvPr id="1" name="Shape 1071"/>
        <p:cNvGrpSpPr/>
        <p:nvPr/>
      </p:nvGrpSpPr>
      <p:grpSpPr>
        <a:xfrm>
          <a:off x="0" y="0"/>
          <a:ext cx="0" cy="0"/>
          <a:chOff x="0" y="0"/>
          <a:chExt cx="0" cy="0"/>
        </a:xfrm>
      </p:grpSpPr>
      <p:sp>
        <p:nvSpPr>
          <p:cNvPr id="1072" name="Google Shape;1072;p173"/>
          <p:cNvSpPr txBox="1">
            <a:spLocks noGrp="1"/>
          </p:cNvSpPr>
          <p:nvPr>
            <p:ph type="body" idx="1"/>
          </p:nvPr>
        </p:nvSpPr>
        <p:spPr>
          <a:xfrm>
            <a:off x="3352802" y="1145459"/>
            <a:ext cx="5068500" cy="2876700"/>
          </a:xfrm>
          <a:prstGeom prst="rect">
            <a:avLst/>
          </a:prstGeom>
          <a:noFill/>
          <a:ln>
            <a:noFill/>
          </a:ln>
        </p:spPr>
        <p:txBody>
          <a:bodyPr spcFirstLastPara="1" wrap="square" lIns="0" tIns="137150" rIns="0" bIns="0" anchor="ctr" anchorCtr="0">
            <a:noAutofit/>
          </a:bodyPr>
          <a:lstStyle>
            <a:lvl1pPr marL="457200" marR="0" lvl="0" indent="-228600" algn="l" rtl="0">
              <a:lnSpc>
                <a:spcPct val="85000"/>
              </a:lnSpc>
              <a:spcBef>
                <a:spcPts val="0"/>
              </a:spcBef>
              <a:spcAft>
                <a:spcPts val="0"/>
              </a:spcAft>
              <a:buClr>
                <a:schemeClr val="accent1"/>
              </a:buClr>
              <a:buSzPts val="4100"/>
              <a:buFont typeface="Arial"/>
              <a:buNone/>
              <a:defRPr sz="4100" b="0" i="0" u="none" strike="noStrike" cap="none">
                <a:solidFill>
                  <a:schemeClr val="accent1"/>
                </a:solidFill>
                <a:latin typeface="Helvetica Neue"/>
                <a:ea typeface="Helvetica Neue"/>
                <a:cs typeface="Helvetica Neue"/>
                <a:sym typeface="Helvetica Neue"/>
              </a:defRPr>
            </a:lvl1pPr>
            <a:lvl2pPr marL="914400" marR="0" lvl="1" indent="-228600" algn="l" rtl="0">
              <a:lnSpc>
                <a:spcPct val="90000"/>
              </a:lnSpc>
              <a:spcBef>
                <a:spcPts val="9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1073" name="Google Shape;1073;p173"/>
          <p:cNvSpPr/>
          <p:nvPr/>
        </p:nvSpPr>
        <p:spPr>
          <a:xfrm>
            <a:off x="1" y="600075"/>
            <a:ext cx="3136200" cy="3403500"/>
          </a:xfrm>
          <a:prstGeom prst="rect">
            <a:avLst/>
          </a:prstGeom>
          <a:noFill/>
          <a:ln w="50800" cap="flat" cmpd="sng">
            <a:solidFill>
              <a:schemeClr val="dk2">
                <a:alpha val="9803"/>
              </a:schemeClr>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1074" name="Google Shape;1074;p173"/>
          <p:cNvSpPr>
            <a:spLocks noGrp="1"/>
          </p:cNvSpPr>
          <p:nvPr>
            <p:ph type="pic" idx="2"/>
          </p:nvPr>
        </p:nvSpPr>
        <p:spPr>
          <a:xfrm>
            <a:off x="0" y="732772"/>
            <a:ext cx="3002100" cy="3424200"/>
          </a:xfrm>
          <a:prstGeom prst="rect">
            <a:avLst/>
          </a:prstGeom>
          <a:solidFill>
            <a:srgbClr val="F2F2F2">
              <a:alpha val="84705"/>
            </a:srgbClr>
          </a:solidFill>
          <a:ln>
            <a:noFill/>
          </a:ln>
          <a:effectLst>
            <a:outerShdw blurRad="38100" algn="ctr" rotWithShape="0">
              <a:srgbClr val="000000">
                <a:alpha val="40000"/>
              </a:srgbClr>
            </a:outerShdw>
          </a:effectLst>
        </p:spPr>
      </p:sp>
      <p:pic>
        <p:nvPicPr>
          <p:cNvPr id="1075" name="Google Shape;1075;p173"/>
          <p:cNvPicPr preferRelativeResize="0"/>
          <p:nvPr/>
        </p:nvPicPr>
        <p:blipFill rotWithShape="1">
          <a:blip r:embed="rId2">
            <a:alphaModFix/>
          </a:blip>
          <a:srcRect/>
          <a:stretch/>
        </p:blipFill>
        <p:spPr>
          <a:xfrm>
            <a:off x="7316392" y="4687355"/>
            <a:ext cx="1104897" cy="296687"/>
          </a:xfrm>
          <a:prstGeom prst="rect">
            <a:avLst/>
          </a:prstGeom>
          <a:noFill/>
          <a:ln>
            <a:noFill/>
          </a:ln>
        </p:spPr>
      </p:pic>
      <p:sp>
        <p:nvSpPr>
          <p:cNvPr id="1076" name="Google Shape;1076;p173"/>
          <p:cNvSpPr txBox="1"/>
          <p:nvPr/>
        </p:nvSpPr>
        <p:spPr>
          <a:xfrm>
            <a:off x="710583" y="4686232"/>
            <a:ext cx="5843100" cy="298800"/>
          </a:xfrm>
          <a:prstGeom prst="rect">
            <a:avLst/>
          </a:prstGeom>
          <a:noFill/>
          <a:ln>
            <a:noFill/>
          </a:ln>
        </p:spPr>
        <p:txBody>
          <a:bodyPr spcFirstLastPara="1" wrap="square" lIns="0" tIns="0" rIns="0" bIns="0" anchor="ctr" anchorCtr="0">
            <a:noAutofit/>
          </a:bodyPr>
          <a:lstStyle/>
          <a:p>
            <a:pPr marL="0" marR="0" lvl="0" indent="0" algn="l" rtl="0">
              <a:lnSpc>
                <a:spcPct val="80000"/>
              </a:lnSpc>
              <a:spcBef>
                <a:spcPts val="0"/>
              </a:spcBef>
              <a:spcAft>
                <a:spcPts val="0"/>
              </a:spcAft>
              <a:buClr>
                <a:srgbClr val="B4B1B4"/>
              </a:buClr>
              <a:buSzPts val="600"/>
              <a:buFont typeface="Arial"/>
              <a:buNone/>
            </a:pPr>
            <a:r>
              <a:rPr lang="en-US" sz="600" b="0" i="0">
                <a:solidFill>
                  <a:srgbClr val="B4B1B4"/>
                </a:solidFill>
                <a:latin typeface="Arial Narrow"/>
                <a:ea typeface="Arial Narrow"/>
                <a:cs typeface="Arial Narrow"/>
                <a:sym typeface="Arial Narrow"/>
              </a:rPr>
              <a:t>The information included herein is for informational purposes and is intended for use by advisors only, and should not be copied, reproduced, or redistributed without consent of CWM, LLC. Carson Partners offers investment advisory services through CWM, LLC, an SEC Registered Investment Advisor. Carson Coaching and CWM, LLC are separate but affiliated companies and wholly-owned subsidiaries of Carson Group Holdings, LLC. Carson Coaching does not provide advisory services.</a:t>
            </a:r>
            <a:endParaRPr sz="1100"/>
          </a:p>
        </p:txBody>
      </p:sp>
    </p:spTree>
  </p:cSld>
  <p:clrMapOvr>
    <a:masterClrMapping/>
  </p:clrMapOvr>
  <p:transition spd="slow">
    <p:push/>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matchingName="Statement Option 3 (number)">
  <p:cSld name="Statement Option 3 (number)">
    <p:spTree>
      <p:nvGrpSpPr>
        <p:cNvPr id="1" name="Shape 1077"/>
        <p:cNvGrpSpPr/>
        <p:nvPr/>
      </p:nvGrpSpPr>
      <p:grpSpPr>
        <a:xfrm>
          <a:off x="0" y="0"/>
          <a:ext cx="0" cy="0"/>
          <a:chOff x="0" y="0"/>
          <a:chExt cx="0" cy="0"/>
        </a:xfrm>
      </p:grpSpPr>
      <p:pic>
        <p:nvPicPr>
          <p:cNvPr id="1078" name="Google Shape;1078;p174"/>
          <p:cNvPicPr preferRelativeResize="0"/>
          <p:nvPr/>
        </p:nvPicPr>
        <p:blipFill rotWithShape="1">
          <a:blip r:embed="rId2">
            <a:alphaModFix/>
          </a:blip>
          <a:srcRect/>
          <a:stretch/>
        </p:blipFill>
        <p:spPr>
          <a:xfrm>
            <a:off x="7316392" y="4687355"/>
            <a:ext cx="1104897" cy="296687"/>
          </a:xfrm>
          <a:prstGeom prst="rect">
            <a:avLst/>
          </a:prstGeom>
          <a:noFill/>
          <a:ln>
            <a:noFill/>
          </a:ln>
        </p:spPr>
      </p:pic>
      <p:sp>
        <p:nvSpPr>
          <p:cNvPr id="1079" name="Google Shape;1079;p174"/>
          <p:cNvSpPr txBox="1">
            <a:spLocks noGrp="1"/>
          </p:cNvSpPr>
          <p:nvPr>
            <p:ph type="body" idx="1"/>
          </p:nvPr>
        </p:nvSpPr>
        <p:spPr>
          <a:xfrm>
            <a:off x="2032399" y="1006716"/>
            <a:ext cx="6388800" cy="3164400"/>
          </a:xfrm>
          <a:prstGeom prst="rect">
            <a:avLst/>
          </a:prstGeom>
          <a:noFill/>
          <a:ln>
            <a:noFill/>
          </a:ln>
        </p:spPr>
        <p:txBody>
          <a:bodyPr spcFirstLastPara="1" wrap="square" lIns="0" tIns="137150" rIns="0" bIns="0" anchor="ctr" anchorCtr="0">
            <a:noAutofit/>
          </a:bodyPr>
          <a:lstStyle>
            <a:lvl1pPr marL="457200" marR="0" lvl="0" indent="-228600" algn="l" rtl="0">
              <a:lnSpc>
                <a:spcPct val="85000"/>
              </a:lnSpc>
              <a:spcBef>
                <a:spcPts val="0"/>
              </a:spcBef>
              <a:spcAft>
                <a:spcPts val="0"/>
              </a:spcAft>
              <a:buClr>
                <a:schemeClr val="accent1"/>
              </a:buClr>
              <a:buSzPts val="5000"/>
              <a:buFont typeface="Arial"/>
              <a:buNone/>
              <a:defRPr sz="5000" b="0" i="0" u="none" strike="noStrike" cap="none">
                <a:solidFill>
                  <a:schemeClr val="accent1"/>
                </a:solidFill>
                <a:latin typeface="Helvetica Neue"/>
                <a:ea typeface="Helvetica Neue"/>
                <a:cs typeface="Helvetica Neue"/>
                <a:sym typeface="Helvetica Neue"/>
              </a:defRPr>
            </a:lvl1pPr>
            <a:lvl2pPr marL="914400" marR="0" lvl="1" indent="-228600" algn="l" rtl="0">
              <a:lnSpc>
                <a:spcPct val="90000"/>
              </a:lnSpc>
              <a:spcBef>
                <a:spcPts val="9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1080" name="Google Shape;1080;p174"/>
          <p:cNvSpPr txBox="1">
            <a:spLocks noGrp="1"/>
          </p:cNvSpPr>
          <p:nvPr>
            <p:ph type="body" idx="2"/>
          </p:nvPr>
        </p:nvSpPr>
        <p:spPr>
          <a:xfrm>
            <a:off x="709612" y="1006716"/>
            <a:ext cx="1106100" cy="3164400"/>
          </a:xfrm>
          <a:prstGeom prst="rect">
            <a:avLst/>
          </a:prstGeom>
          <a:noFill/>
          <a:ln>
            <a:noFill/>
          </a:ln>
        </p:spPr>
        <p:txBody>
          <a:bodyPr spcFirstLastPara="1" wrap="square" lIns="0" tIns="137150" rIns="0" bIns="0" anchor="ctr" anchorCtr="0">
            <a:noAutofit/>
          </a:bodyPr>
          <a:lstStyle>
            <a:lvl1pPr marL="457200" marR="0" lvl="0" indent="-228600" algn="r" rtl="0">
              <a:lnSpc>
                <a:spcPct val="85000"/>
              </a:lnSpc>
              <a:spcBef>
                <a:spcPts val="0"/>
              </a:spcBef>
              <a:spcAft>
                <a:spcPts val="0"/>
              </a:spcAft>
              <a:buClr>
                <a:schemeClr val="dk2"/>
              </a:buClr>
              <a:buSzPts val="5000"/>
              <a:buFont typeface="Arial"/>
              <a:buNone/>
              <a:defRPr sz="5000" b="1" i="0" u="none" strike="noStrike" cap="none">
                <a:solidFill>
                  <a:schemeClr val="dk2"/>
                </a:solidFill>
                <a:latin typeface="Helvetica Neue"/>
                <a:ea typeface="Helvetica Neue"/>
                <a:cs typeface="Helvetica Neue"/>
                <a:sym typeface="Helvetica Neue"/>
              </a:defRPr>
            </a:lvl1pPr>
            <a:lvl2pPr marL="914400" marR="0" lvl="1"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1081" name="Google Shape;1081;p174"/>
          <p:cNvSpPr txBox="1"/>
          <p:nvPr/>
        </p:nvSpPr>
        <p:spPr>
          <a:xfrm>
            <a:off x="710583" y="4686232"/>
            <a:ext cx="5843100" cy="298800"/>
          </a:xfrm>
          <a:prstGeom prst="rect">
            <a:avLst/>
          </a:prstGeom>
          <a:noFill/>
          <a:ln>
            <a:noFill/>
          </a:ln>
        </p:spPr>
        <p:txBody>
          <a:bodyPr spcFirstLastPara="1" wrap="square" lIns="0" tIns="0" rIns="0" bIns="0" anchor="ctr" anchorCtr="0">
            <a:noAutofit/>
          </a:bodyPr>
          <a:lstStyle/>
          <a:p>
            <a:pPr marL="0" marR="0" lvl="0" indent="0" algn="l" rtl="0">
              <a:lnSpc>
                <a:spcPct val="80000"/>
              </a:lnSpc>
              <a:spcBef>
                <a:spcPts val="0"/>
              </a:spcBef>
              <a:spcAft>
                <a:spcPts val="0"/>
              </a:spcAft>
              <a:buClr>
                <a:srgbClr val="B4B1B4"/>
              </a:buClr>
              <a:buSzPts val="600"/>
              <a:buFont typeface="Arial"/>
              <a:buNone/>
            </a:pPr>
            <a:r>
              <a:rPr lang="en-US" sz="600" b="0" i="0">
                <a:solidFill>
                  <a:srgbClr val="B4B1B4"/>
                </a:solidFill>
                <a:latin typeface="Arial Narrow"/>
                <a:ea typeface="Arial Narrow"/>
                <a:cs typeface="Arial Narrow"/>
                <a:sym typeface="Arial Narrow"/>
              </a:rPr>
              <a:t>The information included herein is for informational purposes and is intended for use by advisors only, and should not be copied, reproduced, or redistributed without consent of CWM, LLC. Carson Partners offers investment advisory services through CWM, LLC, an SEC Registered Investment Advisor. Carson Coaching and CWM, LLC are separate but affiliated companies and wholly-owned subsidiaries of Carson Group Holdings, LLC. Carson Coaching does not provide advisory services.</a:t>
            </a:r>
            <a:endParaRPr sz="1100"/>
          </a:p>
        </p:txBody>
      </p:sp>
    </p:spTree>
  </p:cSld>
  <p:clrMapOvr>
    <a:masterClrMapping/>
  </p:clrMapOvr>
  <p:transition spd="slow">
    <p:push/>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matchingName="Quote Option 1">
  <p:cSld name="Quote Option 1">
    <p:spTree>
      <p:nvGrpSpPr>
        <p:cNvPr id="1" name="Shape 1082"/>
        <p:cNvGrpSpPr/>
        <p:nvPr/>
      </p:nvGrpSpPr>
      <p:grpSpPr>
        <a:xfrm>
          <a:off x="0" y="0"/>
          <a:ext cx="0" cy="0"/>
          <a:chOff x="0" y="0"/>
          <a:chExt cx="0" cy="0"/>
        </a:xfrm>
      </p:grpSpPr>
      <p:sp>
        <p:nvSpPr>
          <p:cNvPr id="1083" name="Google Shape;1083;p175"/>
          <p:cNvSpPr/>
          <p:nvPr/>
        </p:nvSpPr>
        <p:spPr>
          <a:xfrm>
            <a:off x="709613" y="600075"/>
            <a:ext cx="7711800" cy="3835800"/>
          </a:xfrm>
          <a:prstGeom prst="rect">
            <a:avLst/>
          </a:prstGeom>
          <a:solidFill>
            <a:schemeClr val="dk1"/>
          </a:solidFill>
          <a:ln>
            <a:noFill/>
          </a:ln>
          <a:effectLst>
            <a:outerShdw blurRad="38100" algn="ctr"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1084" name="Google Shape;1084;p175"/>
          <p:cNvSpPr txBox="1">
            <a:spLocks noGrp="1"/>
          </p:cNvSpPr>
          <p:nvPr>
            <p:ph type="body" idx="1"/>
          </p:nvPr>
        </p:nvSpPr>
        <p:spPr>
          <a:xfrm>
            <a:off x="1815704" y="1418535"/>
            <a:ext cx="5500800" cy="2299200"/>
          </a:xfrm>
          <a:prstGeom prst="rect">
            <a:avLst/>
          </a:prstGeom>
          <a:noFill/>
          <a:ln>
            <a:noFill/>
          </a:ln>
        </p:spPr>
        <p:txBody>
          <a:bodyPr spcFirstLastPara="1" wrap="square" lIns="0" tIns="137150" rIns="0" bIns="0" anchor="ctr" anchorCtr="0">
            <a:noAutofit/>
          </a:bodyPr>
          <a:lstStyle>
            <a:lvl1pPr marL="457200" marR="0" lvl="0" indent="-228600" algn="l" rtl="0">
              <a:lnSpc>
                <a:spcPct val="85000"/>
              </a:lnSpc>
              <a:spcBef>
                <a:spcPts val="0"/>
              </a:spcBef>
              <a:spcAft>
                <a:spcPts val="0"/>
              </a:spcAft>
              <a:buClr>
                <a:schemeClr val="lt1"/>
              </a:buClr>
              <a:buSzPts val="4100"/>
              <a:buFont typeface="Arial"/>
              <a:buNone/>
              <a:defRPr sz="4100" b="0" i="0" u="none" strike="noStrike" cap="none">
                <a:solidFill>
                  <a:schemeClr val="lt1"/>
                </a:solidFill>
                <a:latin typeface="Helvetica Neue"/>
                <a:ea typeface="Helvetica Neue"/>
                <a:cs typeface="Helvetica Neue"/>
                <a:sym typeface="Helvetica Neue"/>
              </a:defRPr>
            </a:lvl1pPr>
            <a:lvl2pPr marL="914400" marR="0" lvl="1"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1085" name="Google Shape;1085;p175"/>
          <p:cNvSpPr txBox="1">
            <a:spLocks noGrp="1"/>
          </p:cNvSpPr>
          <p:nvPr>
            <p:ph type="body" idx="2"/>
          </p:nvPr>
        </p:nvSpPr>
        <p:spPr>
          <a:xfrm>
            <a:off x="1815703" y="3717823"/>
            <a:ext cx="5500800" cy="183300"/>
          </a:xfrm>
          <a:prstGeom prst="rect">
            <a:avLst/>
          </a:prstGeom>
          <a:noFill/>
          <a:ln>
            <a:noFill/>
          </a:ln>
        </p:spPr>
        <p:txBody>
          <a:bodyPr spcFirstLastPara="1" wrap="square" lIns="0" tIns="0" rIns="0" bIns="0" anchor="ctr" anchorCtr="0">
            <a:noAutofit/>
          </a:bodyPr>
          <a:lstStyle>
            <a:lvl1pPr marL="457200" marR="0" lvl="0" indent="-228600" algn="l" rtl="0">
              <a:lnSpc>
                <a:spcPct val="100000"/>
              </a:lnSpc>
              <a:spcBef>
                <a:spcPts val="0"/>
              </a:spcBef>
              <a:spcAft>
                <a:spcPts val="0"/>
              </a:spcAft>
              <a:buClr>
                <a:schemeClr val="lt2"/>
              </a:buClr>
              <a:buSzPts val="1500"/>
              <a:buFont typeface="Arial"/>
              <a:buNone/>
              <a:defRPr sz="1500" b="1" i="0" u="none" strike="noStrike" cap="none">
                <a:solidFill>
                  <a:schemeClr val="lt2"/>
                </a:solidFill>
                <a:latin typeface="Helvetica Neue"/>
                <a:ea typeface="Helvetica Neue"/>
                <a:cs typeface="Helvetica Neue"/>
                <a:sym typeface="Helvetica Neue"/>
              </a:defRPr>
            </a:lvl1pPr>
            <a:lvl2pPr marL="914400" marR="0" lvl="1"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grpSp>
        <p:nvGrpSpPr>
          <p:cNvPr id="1086" name="Google Shape;1086;p175"/>
          <p:cNvGrpSpPr/>
          <p:nvPr/>
        </p:nvGrpSpPr>
        <p:grpSpPr>
          <a:xfrm>
            <a:off x="1815620" y="245570"/>
            <a:ext cx="733471" cy="669142"/>
            <a:chOff x="1489710" y="2911118"/>
            <a:chExt cx="483119" cy="440747"/>
          </a:xfrm>
        </p:grpSpPr>
        <p:sp>
          <p:nvSpPr>
            <p:cNvPr id="1087" name="Google Shape;1087;p175"/>
            <p:cNvSpPr/>
            <p:nvPr/>
          </p:nvSpPr>
          <p:spPr>
            <a:xfrm>
              <a:off x="1489710" y="2911118"/>
              <a:ext cx="197369" cy="440747"/>
            </a:xfrm>
            <a:custGeom>
              <a:avLst/>
              <a:gdLst/>
              <a:ahLst/>
              <a:cxnLst/>
              <a:rect l="l" t="t" r="r" b="b"/>
              <a:pathLst>
                <a:path w="191698" h="428083" extrusionOk="0">
                  <a:moveTo>
                    <a:pt x="191125" y="428083"/>
                  </a:moveTo>
                  <a:lnTo>
                    <a:pt x="1" y="428083"/>
                  </a:lnTo>
                  <a:lnTo>
                    <a:pt x="1" y="218221"/>
                  </a:lnTo>
                  <a:cubicBezTo>
                    <a:pt x="-176" y="103608"/>
                    <a:pt x="78438" y="17030"/>
                    <a:pt x="191697" y="0"/>
                  </a:cubicBezTo>
                  <a:cubicBezTo>
                    <a:pt x="191697" y="29980"/>
                    <a:pt x="191698" y="59961"/>
                    <a:pt x="191698" y="89941"/>
                  </a:cubicBezTo>
                  <a:cubicBezTo>
                    <a:pt x="122275" y="112989"/>
                    <a:pt x="102743" y="153618"/>
                    <a:pt x="101184" y="225716"/>
                  </a:cubicBezTo>
                  <a:lnTo>
                    <a:pt x="191125" y="225716"/>
                  </a:lnTo>
                  <a:lnTo>
                    <a:pt x="191125" y="428083"/>
                  </a:lnTo>
                  <a:close/>
                </a:path>
              </a:pathLst>
            </a:custGeom>
            <a:solidFill>
              <a:schemeClr val="lt2"/>
            </a:solidFill>
            <a:ln>
              <a:noFill/>
            </a:ln>
            <a:effectLst>
              <a:outerShdw blurRad="25400" algn="ctr"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1088" name="Google Shape;1088;p175"/>
            <p:cNvSpPr/>
            <p:nvPr/>
          </p:nvSpPr>
          <p:spPr>
            <a:xfrm>
              <a:off x="1775460" y="2911118"/>
              <a:ext cx="197369" cy="440747"/>
            </a:xfrm>
            <a:custGeom>
              <a:avLst/>
              <a:gdLst/>
              <a:ahLst/>
              <a:cxnLst/>
              <a:rect l="l" t="t" r="r" b="b"/>
              <a:pathLst>
                <a:path w="191698" h="428083" extrusionOk="0">
                  <a:moveTo>
                    <a:pt x="191125" y="428083"/>
                  </a:moveTo>
                  <a:lnTo>
                    <a:pt x="1" y="428083"/>
                  </a:lnTo>
                  <a:lnTo>
                    <a:pt x="1" y="218221"/>
                  </a:lnTo>
                  <a:cubicBezTo>
                    <a:pt x="-176" y="103608"/>
                    <a:pt x="78438" y="17030"/>
                    <a:pt x="191697" y="0"/>
                  </a:cubicBezTo>
                  <a:cubicBezTo>
                    <a:pt x="191697" y="29980"/>
                    <a:pt x="191698" y="59961"/>
                    <a:pt x="191698" y="89941"/>
                  </a:cubicBezTo>
                  <a:cubicBezTo>
                    <a:pt x="122275" y="112989"/>
                    <a:pt x="102743" y="153618"/>
                    <a:pt x="101184" y="225716"/>
                  </a:cubicBezTo>
                  <a:lnTo>
                    <a:pt x="191125" y="225716"/>
                  </a:lnTo>
                  <a:lnTo>
                    <a:pt x="191125" y="428083"/>
                  </a:lnTo>
                  <a:close/>
                </a:path>
              </a:pathLst>
            </a:custGeom>
            <a:solidFill>
              <a:schemeClr val="lt2"/>
            </a:solidFill>
            <a:ln>
              <a:noFill/>
            </a:ln>
            <a:effectLst>
              <a:outerShdw blurRad="25400" algn="ctr"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grpSp>
      <p:grpSp>
        <p:nvGrpSpPr>
          <p:cNvPr id="1089" name="Google Shape;1089;p175"/>
          <p:cNvGrpSpPr/>
          <p:nvPr/>
        </p:nvGrpSpPr>
        <p:grpSpPr>
          <a:xfrm rot="10800000">
            <a:off x="6583004" y="4121227"/>
            <a:ext cx="733471" cy="669142"/>
            <a:chOff x="1489710" y="2911118"/>
            <a:chExt cx="483119" cy="440747"/>
          </a:xfrm>
        </p:grpSpPr>
        <p:sp>
          <p:nvSpPr>
            <p:cNvPr id="1090" name="Google Shape;1090;p175"/>
            <p:cNvSpPr/>
            <p:nvPr/>
          </p:nvSpPr>
          <p:spPr>
            <a:xfrm>
              <a:off x="1489710" y="2911118"/>
              <a:ext cx="197369" cy="440747"/>
            </a:xfrm>
            <a:custGeom>
              <a:avLst/>
              <a:gdLst/>
              <a:ahLst/>
              <a:cxnLst/>
              <a:rect l="l" t="t" r="r" b="b"/>
              <a:pathLst>
                <a:path w="191698" h="428083" extrusionOk="0">
                  <a:moveTo>
                    <a:pt x="191125" y="428083"/>
                  </a:moveTo>
                  <a:lnTo>
                    <a:pt x="1" y="428083"/>
                  </a:lnTo>
                  <a:lnTo>
                    <a:pt x="1" y="218221"/>
                  </a:lnTo>
                  <a:cubicBezTo>
                    <a:pt x="-176" y="103608"/>
                    <a:pt x="78438" y="17030"/>
                    <a:pt x="191697" y="0"/>
                  </a:cubicBezTo>
                  <a:cubicBezTo>
                    <a:pt x="191697" y="29980"/>
                    <a:pt x="191698" y="59961"/>
                    <a:pt x="191698" y="89941"/>
                  </a:cubicBezTo>
                  <a:cubicBezTo>
                    <a:pt x="122275" y="112989"/>
                    <a:pt x="102743" y="153618"/>
                    <a:pt x="101184" y="225716"/>
                  </a:cubicBezTo>
                  <a:lnTo>
                    <a:pt x="191125" y="225716"/>
                  </a:lnTo>
                  <a:lnTo>
                    <a:pt x="191125" y="428083"/>
                  </a:lnTo>
                  <a:close/>
                </a:path>
              </a:pathLst>
            </a:custGeom>
            <a:solidFill>
              <a:schemeClr val="lt2"/>
            </a:solidFill>
            <a:ln>
              <a:noFill/>
            </a:ln>
            <a:effectLst>
              <a:outerShdw blurRad="25400" algn="ctr"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1091" name="Google Shape;1091;p175"/>
            <p:cNvSpPr/>
            <p:nvPr/>
          </p:nvSpPr>
          <p:spPr>
            <a:xfrm>
              <a:off x="1775460" y="2911118"/>
              <a:ext cx="197369" cy="440747"/>
            </a:xfrm>
            <a:custGeom>
              <a:avLst/>
              <a:gdLst/>
              <a:ahLst/>
              <a:cxnLst/>
              <a:rect l="l" t="t" r="r" b="b"/>
              <a:pathLst>
                <a:path w="191698" h="428083" extrusionOk="0">
                  <a:moveTo>
                    <a:pt x="191125" y="428083"/>
                  </a:moveTo>
                  <a:lnTo>
                    <a:pt x="1" y="428083"/>
                  </a:lnTo>
                  <a:lnTo>
                    <a:pt x="1" y="218221"/>
                  </a:lnTo>
                  <a:cubicBezTo>
                    <a:pt x="-176" y="103608"/>
                    <a:pt x="78438" y="17030"/>
                    <a:pt x="191697" y="0"/>
                  </a:cubicBezTo>
                  <a:cubicBezTo>
                    <a:pt x="191697" y="29980"/>
                    <a:pt x="191698" y="59961"/>
                    <a:pt x="191698" y="89941"/>
                  </a:cubicBezTo>
                  <a:cubicBezTo>
                    <a:pt x="122275" y="112989"/>
                    <a:pt x="102743" y="153618"/>
                    <a:pt x="101184" y="225716"/>
                  </a:cubicBezTo>
                  <a:lnTo>
                    <a:pt x="191125" y="225716"/>
                  </a:lnTo>
                  <a:lnTo>
                    <a:pt x="191125" y="428083"/>
                  </a:lnTo>
                  <a:close/>
                </a:path>
              </a:pathLst>
            </a:custGeom>
            <a:solidFill>
              <a:schemeClr val="lt2"/>
            </a:solidFill>
            <a:ln>
              <a:noFill/>
            </a:ln>
            <a:effectLst>
              <a:outerShdw blurRad="25400" algn="ctr"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grpSp>
      <p:pic>
        <p:nvPicPr>
          <p:cNvPr id="1092" name="Google Shape;1092;p175"/>
          <p:cNvPicPr preferRelativeResize="0"/>
          <p:nvPr/>
        </p:nvPicPr>
        <p:blipFill rotWithShape="1">
          <a:blip r:embed="rId2">
            <a:alphaModFix/>
          </a:blip>
          <a:srcRect/>
          <a:stretch/>
        </p:blipFill>
        <p:spPr>
          <a:xfrm>
            <a:off x="8584406" y="4587170"/>
            <a:ext cx="518230" cy="518230"/>
          </a:xfrm>
          <a:prstGeom prst="rect">
            <a:avLst/>
          </a:prstGeom>
          <a:noFill/>
          <a:ln>
            <a:noFill/>
          </a:ln>
        </p:spPr>
      </p:pic>
    </p:spTree>
  </p:cSld>
  <p:clrMapOvr>
    <a:masterClrMapping/>
  </p:clrMapOvr>
  <p:transition spd="slow">
    <p:push/>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matchingName="Quote Option 2 (pic)">
  <p:cSld name="Quote Option 2 (pic)">
    <p:spTree>
      <p:nvGrpSpPr>
        <p:cNvPr id="1" name="Shape 1093"/>
        <p:cNvGrpSpPr/>
        <p:nvPr/>
      </p:nvGrpSpPr>
      <p:grpSpPr>
        <a:xfrm>
          <a:off x="0" y="0"/>
          <a:ext cx="0" cy="0"/>
          <a:chOff x="0" y="0"/>
          <a:chExt cx="0" cy="0"/>
        </a:xfrm>
      </p:grpSpPr>
      <p:sp>
        <p:nvSpPr>
          <p:cNvPr id="1094" name="Google Shape;1094;p176"/>
          <p:cNvSpPr/>
          <p:nvPr/>
        </p:nvSpPr>
        <p:spPr>
          <a:xfrm>
            <a:off x="709613" y="600075"/>
            <a:ext cx="7711800" cy="3835800"/>
          </a:xfrm>
          <a:prstGeom prst="rect">
            <a:avLst/>
          </a:prstGeom>
          <a:solidFill>
            <a:schemeClr val="lt1"/>
          </a:solidFill>
          <a:ln>
            <a:noFill/>
          </a:ln>
          <a:effectLst>
            <a:outerShdw blurRad="38100" algn="ctr"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1095" name="Google Shape;1095;p176"/>
          <p:cNvSpPr/>
          <p:nvPr/>
        </p:nvSpPr>
        <p:spPr>
          <a:xfrm>
            <a:off x="0" y="3539303"/>
            <a:ext cx="9144000" cy="1604100"/>
          </a:xfrm>
          <a:prstGeom prst="rect">
            <a:avLst/>
          </a:prstGeom>
          <a:solidFill>
            <a:schemeClr val="dk2">
              <a:alpha val="74901"/>
            </a:schemeClr>
          </a:solidFill>
          <a:ln>
            <a:noFill/>
          </a:ln>
          <a:effectLst>
            <a:outerShdw blurRad="38100" algn="ctr"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1096" name="Google Shape;1096;p176"/>
          <p:cNvSpPr txBox="1">
            <a:spLocks noGrp="1"/>
          </p:cNvSpPr>
          <p:nvPr>
            <p:ph type="body" idx="1"/>
          </p:nvPr>
        </p:nvSpPr>
        <p:spPr>
          <a:xfrm>
            <a:off x="1815704" y="1365784"/>
            <a:ext cx="5500800" cy="2173500"/>
          </a:xfrm>
          <a:prstGeom prst="rect">
            <a:avLst/>
          </a:prstGeom>
          <a:noFill/>
          <a:ln>
            <a:noFill/>
          </a:ln>
        </p:spPr>
        <p:txBody>
          <a:bodyPr spcFirstLastPara="1" wrap="square" lIns="0" tIns="137150" rIns="0" bIns="0" anchor="t" anchorCtr="0">
            <a:noAutofit/>
          </a:bodyPr>
          <a:lstStyle>
            <a:lvl1pPr marL="457200" marR="0" lvl="0" indent="-228600" algn="l" rtl="0">
              <a:lnSpc>
                <a:spcPct val="85000"/>
              </a:lnSpc>
              <a:spcBef>
                <a:spcPts val="0"/>
              </a:spcBef>
              <a:spcAft>
                <a:spcPts val="0"/>
              </a:spcAft>
              <a:buClr>
                <a:schemeClr val="accent1"/>
              </a:buClr>
              <a:buSzPts val="4100"/>
              <a:buFont typeface="Arial"/>
              <a:buNone/>
              <a:defRPr sz="4100" b="0" i="0" u="none" strike="noStrike" cap="none">
                <a:solidFill>
                  <a:schemeClr val="accent1"/>
                </a:solidFill>
                <a:latin typeface="Helvetica Neue"/>
                <a:ea typeface="Helvetica Neue"/>
                <a:cs typeface="Helvetica Neue"/>
                <a:sym typeface="Helvetica Neue"/>
              </a:defRPr>
            </a:lvl1pPr>
            <a:lvl2pPr marL="914400" marR="0" lvl="1"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1097" name="Google Shape;1097;p176"/>
          <p:cNvSpPr txBox="1">
            <a:spLocks noGrp="1"/>
          </p:cNvSpPr>
          <p:nvPr>
            <p:ph type="body" idx="2"/>
          </p:nvPr>
        </p:nvSpPr>
        <p:spPr>
          <a:xfrm>
            <a:off x="2471717" y="3898505"/>
            <a:ext cx="3218100" cy="183300"/>
          </a:xfrm>
          <a:prstGeom prst="rect">
            <a:avLst/>
          </a:prstGeom>
          <a:noFill/>
          <a:ln>
            <a:noFill/>
          </a:ln>
        </p:spPr>
        <p:txBody>
          <a:bodyPr spcFirstLastPara="1" wrap="square" lIns="0" tIns="0" rIns="0" bIns="0" anchor="ctr" anchorCtr="0">
            <a:noAutofit/>
          </a:bodyPr>
          <a:lstStyle>
            <a:lvl1pPr marL="457200" marR="0" lvl="0" indent="-228600" algn="l" rtl="0">
              <a:lnSpc>
                <a:spcPct val="100000"/>
              </a:lnSpc>
              <a:spcBef>
                <a:spcPts val="0"/>
              </a:spcBef>
              <a:spcAft>
                <a:spcPts val="0"/>
              </a:spcAft>
              <a:buClr>
                <a:schemeClr val="lt1"/>
              </a:buClr>
              <a:buSzPts val="1500"/>
              <a:buFont typeface="Arial"/>
              <a:buNone/>
              <a:defRPr sz="1500" b="1" i="0" u="none" strike="noStrike" cap="none">
                <a:solidFill>
                  <a:schemeClr val="lt1"/>
                </a:solidFill>
                <a:latin typeface="Helvetica Neue"/>
                <a:ea typeface="Helvetica Neue"/>
                <a:cs typeface="Helvetica Neue"/>
                <a:sym typeface="Helvetica Neue"/>
              </a:defRPr>
            </a:lvl1pPr>
            <a:lvl2pPr marL="914400" marR="0" lvl="1"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grpSp>
        <p:nvGrpSpPr>
          <p:cNvPr id="1098" name="Google Shape;1098;p176"/>
          <p:cNvGrpSpPr/>
          <p:nvPr/>
        </p:nvGrpSpPr>
        <p:grpSpPr>
          <a:xfrm>
            <a:off x="1815620" y="245570"/>
            <a:ext cx="733471" cy="669142"/>
            <a:chOff x="1489710" y="2911118"/>
            <a:chExt cx="483119" cy="440747"/>
          </a:xfrm>
        </p:grpSpPr>
        <p:sp>
          <p:nvSpPr>
            <p:cNvPr id="1099" name="Google Shape;1099;p176"/>
            <p:cNvSpPr/>
            <p:nvPr/>
          </p:nvSpPr>
          <p:spPr>
            <a:xfrm>
              <a:off x="1489710" y="2911118"/>
              <a:ext cx="197369" cy="440747"/>
            </a:xfrm>
            <a:custGeom>
              <a:avLst/>
              <a:gdLst/>
              <a:ahLst/>
              <a:cxnLst/>
              <a:rect l="l" t="t" r="r" b="b"/>
              <a:pathLst>
                <a:path w="191698" h="428083" extrusionOk="0">
                  <a:moveTo>
                    <a:pt x="191125" y="428083"/>
                  </a:moveTo>
                  <a:lnTo>
                    <a:pt x="1" y="428083"/>
                  </a:lnTo>
                  <a:lnTo>
                    <a:pt x="1" y="218221"/>
                  </a:lnTo>
                  <a:cubicBezTo>
                    <a:pt x="-176" y="103608"/>
                    <a:pt x="78438" y="17030"/>
                    <a:pt x="191697" y="0"/>
                  </a:cubicBezTo>
                  <a:cubicBezTo>
                    <a:pt x="191697" y="29980"/>
                    <a:pt x="191698" y="59961"/>
                    <a:pt x="191698" y="89941"/>
                  </a:cubicBezTo>
                  <a:cubicBezTo>
                    <a:pt x="122275" y="112989"/>
                    <a:pt x="102743" y="153618"/>
                    <a:pt x="101184" y="225716"/>
                  </a:cubicBezTo>
                  <a:lnTo>
                    <a:pt x="191125" y="225716"/>
                  </a:lnTo>
                  <a:lnTo>
                    <a:pt x="191125" y="428083"/>
                  </a:lnTo>
                  <a:close/>
                </a:path>
              </a:pathLst>
            </a:custGeom>
            <a:solidFill>
              <a:schemeClr val="lt2"/>
            </a:solidFill>
            <a:ln>
              <a:noFill/>
            </a:ln>
            <a:effectLst>
              <a:outerShdw blurRad="25400" algn="ctr"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1100" name="Google Shape;1100;p176"/>
            <p:cNvSpPr/>
            <p:nvPr/>
          </p:nvSpPr>
          <p:spPr>
            <a:xfrm>
              <a:off x="1775460" y="2911118"/>
              <a:ext cx="197369" cy="440747"/>
            </a:xfrm>
            <a:custGeom>
              <a:avLst/>
              <a:gdLst/>
              <a:ahLst/>
              <a:cxnLst/>
              <a:rect l="l" t="t" r="r" b="b"/>
              <a:pathLst>
                <a:path w="191698" h="428083" extrusionOk="0">
                  <a:moveTo>
                    <a:pt x="191125" y="428083"/>
                  </a:moveTo>
                  <a:lnTo>
                    <a:pt x="1" y="428083"/>
                  </a:lnTo>
                  <a:lnTo>
                    <a:pt x="1" y="218221"/>
                  </a:lnTo>
                  <a:cubicBezTo>
                    <a:pt x="-176" y="103608"/>
                    <a:pt x="78438" y="17030"/>
                    <a:pt x="191697" y="0"/>
                  </a:cubicBezTo>
                  <a:cubicBezTo>
                    <a:pt x="191697" y="29980"/>
                    <a:pt x="191698" y="59961"/>
                    <a:pt x="191698" y="89941"/>
                  </a:cubicBezTo>
                  <a:cubicBezTo>
                    <a:pt x="122275" y="112989"/>
                    <a:pt x="102743" y="153618"/>
                    <a:pt x="101184" y="225716"/>
                  </a:cubicBezTo>
                  <a:lnTo>
                    <a:pt x="191125" y="225716"/>
                  </a:lnTo>
                  <a:lnTo>
                    <a:pt x="191125" y="428083"/>
                  </a:lnTo>
                  <a:close/>
                </a:path>
              </a:pathLst>
            </a:custGeom>
            <a:solidFill>
              <a:schemeClr val="lt2"/>
            </a:solidFill>
            <a:ln>
              <a:noFill/>
            </a:ln>
            <a:effectLst>
              <a:outerShdw blurRad="25400" algn="ctr"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grpSp>
      <p:grpSp>
        <p:nvGrpSpPr>
          <p:cNvPr id="1101" name="Google Shape;1101;p176"/>
          <p:cNvGrpSpPr/>
          <p:nvPr/>
        </p:nvGrpSpPr>
        <p:grpSpPr>
          <a:xfrm rot="10800000">
            <a:off x="6583004" y="4121227"/>
            <a:ext cx="733471" cy="669142"/>
            <a:chOff x="1489710" y="2911118"/>
            <a:chExt cx="483119" cy="440747"/>
          </a:xfrm>
        </p:grpSpPr>
        <p:sp>
          <p:nvSpPr>
            <p:cNvPr id="1102" name="Google Shape;1102;p176"/>
            <p:cNvSpPr/>
            <p:nvPr/>
          </p:nvSpPr>
          <p:spPr>
            <a:xfrm>
              <a:off x="1489710" y="2911118"/>
              <a:ext cx="197369" cy="440747"/>
            </a:xfrm>
            <a:custGeom>
              <a:avLst/>
              <a:gdLst/>
              <a:ahLst/>
              <a:cxnLst/>
              <a:rect l="l" t="t" r="r" b="b"/>
              <a:pathLst>
                <a:path w="191698" h="428083" extrusionOk="0">
                  <a:moveTo>
                    <a:pt x="191125" y="428083"/>
                  </a:moveTo>
                  <a:lnTo>
                    <a:pt x="1" y="428083"/>
                  </a:lnTo>
                  <a:lnTo>
                    <a:pt x="1" y="218221"/>
                  </a:lnTo>
                  <a:cubicBezTo>
                    <a:pt x="-176" y="103608"/>
                    <a:pt x="78438" y="17030"/>
                    <a:pt x="191697" y="0"/>
                  </a:cubicBezTo>
                  <a:cubicBezTo>
                    <a:pt x="191697" y="29980"/>
                    <a:pt x="191698" y="59961"/>
                    <a:pt x="191698" y="89941"/>
                  </a:cubicBezTo>
                  <a:cubicBezTo>
                    <a:pt x="122275" y="112989"/>
                    <a:pt x="102743" y="153618"/>
                    <a:pt x="101184" y="225716"/>
                  </a:cubicBezTo>
                  <a:lnTo>
                    <a:pt x="191125" y="225716"/>
                  </a:lnTo>
                  <a:lnTo>
                    <a:pt x="191125" y="428083"/>
                  </a:lnTo>
                  <a:close/>
                </a:path>
              </a:pathLst>
            </a:custGeom>
            <a:solidFill>
              <a:schemeClr val="lt2"/>
            </a:solidFill>
            <a:ln>
              <a:noFill/>
            </a:ln>
            <a:effectLst>
              <a:outerShdw blurRad="25400" algn="ctr"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1103" name="Google Shape;1103;p176"/>
            <p:cNvSpPr/>
            <p:nvPr/>
          </p:nvSpPr>
          <p:spPr>
            <a:xfrm>
              <a:off x="1775460" y="2911118"/>
              <a:ext cx="197369" cy="440747"/>
            </a:xfrm>
            <a:custGeom>
              <a:avLst/>
              <a:gdLst/>
              <a:ahLst/>
              <a:cxnLst/>
              <a:rect l="l" t="t" r="r" b="b"/>
              <a:pathLst>
                <a:path w="191698" h="428083" extrusionOk="0">
                  <a:moveTo>
                    <a:pt x="191125" y="428083"/>
                  </a:moveTo>
                  <a:lnTo>
                    <a:pt x="1" y="428083"/>
                  </a:lnTo>
                  <a:lnTo>
                    <a:pt x="1" y="218221"/>
                  </a:lnTo>
                  <a:cubicBezTo>
                    <a:pt x="-176" y="103608"/>
                    <a:pt x="78438" y="17030"/>
                    <a:pt x="191697" y="0"/>
                  </a:cubicBezTo>
                  <a:cubicBezTo>
                    <a:pt x="191697" y="29980"/>
                    <a:pt x="191698" y="59961"/>
                    <a:pt x="191698" y="89941"/>
                  </a:cubicBezTo>
                  <a:cubicBezTo>
                    <a:pt x="122275" y="112989"/>
                    <a:pt x="102743" y="153618"/>
                    <a:pt x="101184" y="225716"/>
                  </a:cubicBezTo>
                  <a:lnTo>
                    <a:pt x="191125" y="225716"/>
                  </a:lnTo>
                  <a:lnTo>
                    <a:pt x="191125" y="428083"/>
                  </a:lnTo>
                  <a:close/>
                </a:path>
              </a:pathLst>
            </a:custGeom>
            <a:solidFill>
              <a:schemeClr val="lt2"/>
            </a:solidFill>
            <a:ln>
              <a:noFill/>
            </a:ln>
            <a:effectLst>
              <a:outerShdw blurRad="25400" algn="ctr"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grpSp>
      <p:sp>
        <p:nvSpPr>
          <p:cNvPr id="1104" name="Google Shape;1104;p176"/>
          <p:cNvSpPr>
            <a:spLocks noGrp="1"/>
          </p:cNvSpPr>
          <p:nvPr>
            <p:ph type="pic" idx="3"/>
          </p:nvPr>
        </p:nvSpPr>
        <p:spPr>
          <a:xfrm>
            <a:off x="1832718" y="3761799"/>
            <a:ext cx="447600" cy="446400"/>
          </a:xfrm>
          <a:prstGeom prst="ellipse">
            <a:avLst/>
          </a:prstGeom>
          <a:solidFill>
            <a:schemeClr val="lt1"/>
          </a:solidFill>
          <a:ln w="25400" cap="flat" cmpd="sng">
            <a:solidFill>
              <a:schemeClr val="dk2"/>
            </a:solidFill>
            <a:prstDash val="solid"/>
            <a:round/>
            <a:headEnd type="none" w="sm" len="sm"/>
            <a:tailEnd type="none" w="sm" len="sm"/>
          </a:ln>
          <a:effectLst>
            <a:outerShdw blurRad="63500" algn="ctr" rotWithShape="0">
              <a:srgbClr val="000000">
                <a:alpha val="40000"/>
              </a:srgbClr>
            </a:outerShdw>
          </a:effectLst>
        </p:spPr>
      </p:sp>
      <p:pic>
        <p:nvPicPr>
          <p:cNvPr id="1105" name="Google Shape;1105;p176"/>
          <p:cNvPicPr preferRelativeResize="0"/>
          <p:nvPr/>
        </p:nvPicPr>
        <p:blipFill rotWithShape="1">
          <a:blip r:embed="rId2">
            <a:alphaModFix/>
          </a:blip>
          <a:srcRect/>
          <a:stretch/>
        </p:blipFill>
        <p:spPr>
          <a:xfrm>
            <a:off x="8574349" y="4588569"/>
            <a:ext cx="518230" cy="518230"/>
          </a:xfrm>
          <a:prstGeom prst="rect">
            <a:avLst/>
          </a:prstGeom>
          <a:noFill/>
          <a:ln>
            <a:noFill/>
          </a:ln>
        </p:spPr>
      </p:pic>
    </p:spTree>
  </p:cSld>
  <p:clrMapOvr>
    <a:masterClrMapping/>
  </p:clrMapOvr>
  <p:transition spd="slow">
    <p:push/>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matchingName="Infographic/Table/Map Options">
  <p:cSld name="Infographic/Table/Map Options">
    <p:spTree>
      <p:nvGrpSpPr>
        <p:cNvPr id="1" name="Shape 1106"/>
        <p:cNvGrpSpPr/>
        <p:nvPr/>
      </p:nvGrpSpPr>
      <p:grpSpPr>
        <a:xfrm>
          <a:off x="0" y="0"/>
          <a:ext cx="0" cy="0"/>
          <a:chOff x="0" y="0"/>
          <a:chExt cx="0" cy="0"/>
        </a:xfrm>
      </p:grpSpPr>
      <p:sp>
        <p:nvSpPr>
          <p:cNvPr id="1107" name="Google Shape;1107;p177"/>
          <p:cNvSpPr/>
          <p:nvPr/>
        </p:nvSpPr>
        <p:spPr>
          <a:xfrm>
            <a:off x="0" y="0"/>
            <a:ext cx="9144000" cy="5143500"/>
          </a:xfrm>
          <a:prstGeom prst="rect">
            <a:avLst/>
          </a:prstGeom>
          <a:solidFill>
            <a:srgbClr val="FFC00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US" sz="5000" b="1" i="0">
                <a:solidFill>
                  <a:schemeClr val="accent1"/>
                </a:solidFill>
                <a:latin typeface="Helvetica Neue"/>
                <a:ea typeface="Helvetica Neue"/>
                <a:cs typeface="Helvetica Neue"/>
                <a:sym typeface="Helvetica Neue"/>
              </a:rPr>
              <a:t>Info / Table / Map</a:t>
            </a:r>
            <a:endParaRPr sz="1100"/>
          </a:p>
          <a:p>
            <a:pPr marL="0" marR="0" lvl="0" indent="0" algn="ctr" rtl="0">
              <a:spcBef>
                <a:spcPts val="0"/>
              </a:spcBef>
              <a:spcAft>
                <a:spcPts val="0"/>
              </a:spcAft>
              <a:buNone/>
            </a:pPr>
            <a:r>
              <a:rPr lang="en-US" sz="5000" b="1" i="0">
                <a:solidFill>
                  <a:schemeClr val="accent1"/>
                </a:solidFill>
                <a:latin typeface="Helvetica Neue"/>
                <a:ea typeface="Helvetica Neue"/>
                <a:cs typeface="Helvetica Neue"/>
                <a:sym typeface="Helvetica Neue"/>
              </a:rPr>
              <a:t>Options</a:t>
            </a:r>
            <a:endParaRPr sz="1100"/>
          </a:p>
        </p:txBody>
      </p:sp>
    </p:spTree>
  </p:cSld>
  <p:clrMapOvr>
    <a:masterClrMapping/>
  </p:clrMapOvr>
  <p:transition spd="slow">
    <p:push/>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matchingName="Infographic/Table/Map Option 1">
  <p:cSld name="Infographic/Table/Map Option 1">
    <p:spTree>
      <p:nvGrpSpPr>
        <p:cNvPr id="1" name="Shape 1108"/>
        <p:cNvGrpSpPr/>
        <p:nvPr/>
      </p:nvGrpSpPr>
      <p:grpSpPr>
        <a:xfrm>
          <a:off x="0" y="0"/>
          <a:ext cx="0" cy="0"/>
          <a:chOff x="0" y="0"/>
          <a:chExt cx="0" cy="0"/>
        </a:xfrm>
      </p:grpSpPr>
      <p:sp>
        <p:nvSpPr>
          <p:cNvPr id="1109" name="Google Shape;1109;p178"/>
          <p:cNvSpPr/>
          <p:nvPr/>
        </p:nvSpPr>
        <p:spPr>
          <a:xfrm>
            <a:off x="3352799" y="0"/>
            <a:ext cx="5068500" cy="5143500"/>
          </a:xfrm>
          <a:prstGeom prst="rect">
            <a:avLst/>
          </a:prstGeom>
          <a:solidFill>
            <a:srgbClr val="F2F2F2">
              <a:alpha val="49803"/>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1110" name="Google Shape;1110;p178"/>
          <p:cNvSpPr/>
          <p:nvPr/>
        </p:nvSpPr>
        <p:spPr>
          <a:xfrm>
            <a:off x="0" y="4533900"/>
            <a:ext cx="9144000" cy="609600"/>
          </a:xfrm>
          <a:prstGeom prst="rect">
            <a:avLst/>
          </a:prstGeom>
          <a:solidFill>
            <a:schemeClr val="lt1"/>
          </a:solidFill>
          <a:ln>
            <a:noFill/>
          </a:ln>
          <a:effectLst>
            <a:outerShdw blurRad="63500" algn="ctr" rotWithShape="0">
              <a:srgbClr val="000000">
                <a:alpha val="24705"/>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1111" name="Google Shape;1111;p178"/>
          <p:cNvSpPr txBox="1">
            <a:spLocks noGrp="1"/>
          </p:cNvSpPr>
          <p:nvPr>
            <p:ph type="body" idx="1"/>
          </p:nvPr>
        </p:nvSpPr>
        <p:spPr>
          <a:xfrm>
            <a:off x="706041" y="620247"/>
            <a:ext cx="2430000" cy="878700"/>
          </a:xfrm>
          <a:prstGeom prst="rect">
            <a:avLst/>
          </a:prstGeom>
          <a:noFill/>
          <a:ln>
            <a:noFill/>
          </a:ln>
        </p:spPr>
        <p:txBody>
          <a:bodyPr spcFirstLastPara="1" wrap="square" lIns="0" tIns="0" rIns="0" bIns="0" anchor="t" anchorCtr="0">
            <a:noAutofit/>
          </a:bodyPr>
          <a:lstStyle>
            <a:lvl1pPr marL="457200" marR="0" lvl="0" indent="-228600" algn="l" rtl="0">
              <a:lnSpc>
                <a:spcPct val="80000"/>
              </a:lnSpc>
              <a:spcBef>
                <a:spcPts val="0"/>
              </a:spcBef>
              <a:spcAft>
                <a:spcPts val="0"/>
              </a:spcAft>
              <a:buClr>
                <a:schemeClr val="dk1"/>
              </a:buClr>
              <a:buSzPts val="2400"/>
              <a:buFont typeface="Arial"/>
              <a:buNone/>
              <a:defRPr sz="2400" b="1" i="0" u="none" strike="noStrike" cap="none">
                <a:solidFill>
                  <a:schemeClr val="dk1"/>
                </a:solidFill>
                <a:latin typeface="Helvetica Neue"/>
                <a:ea typeface="Helvetica Neue"/>
                <a:cs typeface="Helvetica Neue"/>
                <a:sym typeface="Helvetica Neue"/>
              </a:defRPr>
            </a:lvl1pPr>
            <a:lvl2pPr marL="914400" marR="0" lvl="1"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1112" name="Google Shape;1112;p178"/>
          <p:cNvSpPr txBox="1">
            <a:spLocks noGrp="1"/>
          </p:cNvSpPr>
          <p:nvPr>
            <p:ph type="body" idx="2"/>
          </p:nvPr>
        </p:nvSpPr>
        <p:spPr>
          <a:xfrm>
            <a:off x="709612" y="1478756"/>
            <a:ext cx="2426400" cy="2239500"/>
          </a:xfrm>
          <a:prstGeom prst="rect">
            <a:avLst/>
          </a:prstGeom>
          <a:noFill/>
          <a:ln>
            <a:noFill/>
          </a:ln>
        </p:spPr>
        <p:txBody>
          <a:bodyPr spcFirstLastPara="1" wrap="square" lIns="0" tIns="0" rIns="0" bIns="0" anchor="ctr" anchorCtr="0">
            <a:noAutofit/>
          </a:bodyPr>
          <a:lstStyle>
            <a:lvl1pPr marL="457200" marR="0" lvl="0" indent="-228600" algn="l" rtl="0">
              <a:lnSpc>
                <a:spcPct val="90000"/>
              </a:lnSpc>
              <a:spcBef>
                <a:spcPts val="0"/>
              </a:spcBef>
              <a:spcAft>
                <a:spcPts val="0"/>
              </a:spcAft>
              <a:buClr>
                <a:schemeClr val="accent1"/>
              </a:buClr>
              <a:buSzPts val="1800"/>
              <a:buFont typeface="Arial"/>
              <a:buNone/>
              <a:defRPr sz="1800" b="0" i="0" u="none" strike="noStrike" cap="none">
                <a:solidFill>
                  <a:schemeClr val="accent1"/>
                </a:solidFill>
                <a:latin typeface="Helvetica Neue"/>
                <a:ea typeface="Helvetica Neue"/>
                <a:cs typeface="Helvetica Neue"/>
                <a:sym typeface="Helvetica Neue"/>
              </a:defRPr>
            </a:lvl1pPr>
            <a:lvl2pPr marL="914400" marR="0" lvl="1" indent="-228600" algn="l" rtl="0">
              <a:lnSpc>
                <a:spcPct val="90000"/>
              </a:lnSpc>
              <a:spcBef>
                <a:spcPts val="9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cxnSp>
        <p:nvCxnSpPr>
          <p:cNvPr id="1113" name="Google Shape;1113;p178"/>
          <p:cNvCxnSpPr/>
          <p:nvPr/>
        </p:nvCxnSpPr>
        <p:spPr>
          <a:xfrm>
            <a:off x="602312" y="605552"/>
            <a:ext cx="0" cy="227700"/>
          </a:xfrm>
          <a:prstGeom prst="straightConnector1">
            <a:avLst/>
          </a:prstGeom>
          <a:noFill/>
          <a:ln w="25400" cap="flat" cmpd="sng">
            <a:solidFill>
              <a:schemeClr val="dk2"/>
            </a:solidFill>
            <a:prstDash val="solid"/>
            <a:miter lim="800000"/>
            <a:headEnd type="none" w="sm" len="sm"/>
            <a:tailEnd type="none" w="sm" len="sm"/>
          </a:ln>
        </p:spPr>
      </p:cxnSp>
      <p:sp>
        <p:nvSpPr>
          <p:cNvPr id="1114" name="Google Shape;1114;p178"/>
          <p:cNvSpPr txBox="1">
            <a:spLocks noGrp="1"/>
          </p:cNvSpPr>
          <p:nvPr>
            <p:ph type="body" idx="3"/>
          </p:nvPr>
        </p:nvSpPr>
        <p:spPr>
          <a:xfrm>
            <a:off x="3585071" y="605552"/>
            <a:ext cx="4604100" cy="131100"/>
          </a:xfrm>
          <a:prstGeom prst="rect">
            <a:avLst/>
          </a:prstGeom>
          <a:noFill/>
          <a:ln>
            <a:noFill/>
          </a:ln>
        </p:spPr>
        <p:txBody>
          <a:bodyPr spcFirstLastPara="1" wrap="square" lIns="0" tIns="0" rIns="0" bIns="0" anchor="t" anchorCtr="0">
            <a:noAutofit/>
          </a:bodyPr>
          <a:lstStyle>
            <a:lvl1pPr marL="457200" marR="0" lvl="0" indent="-228600" algn="ctr" rtl="0">
              <a:lnSpc>
                <a:spcPct val="90000"/>
              </a:lnSpc>
              <a:spcBef>
                <a:spcPts val="0"/>
              </a:spcBef>
              <a:spcAft>
                <a:spcPts val="0"/>
              </a:spcAft>
              <a:buClr>
                <a:schemeClr val="accent1"/>
              </a:buClr>
              <a:buSzPts val="1200"/>
              <a:buFont typeface="Arial"/>
              <a:buNone/>
              <a:defRPr sz="1200" b="0" i="0" u="none" strike="noStrike" cap="none">
                <a:solidFill>
                  <a:schemeClr val="accent1"/>
                </a:solidFill>
                <a:latin typeface="Helvetica Neue"/>
                <a:ea typeface="Helvetica Neue"/>
                <a:cs typeface="Helvetica Neue"/>
                <a:sym typeface="Helvetica Neue"/>
              </a:defRPr>
            </a:lvl1pPr>
            <a:lvl2pPr marL="914400" marR="0" lvl="1" indent="-228600" algn="l" rtl="0">
              <a:lnSpc>
                <a:spcPct val="90000"/>
              </a:lnSpc>
              <a:spcBef>
                <a:spcPts val="9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pic>
        <p:nvPicPr>
          <p:cNvPr id="1115" name="Google Shape;1115;p178"/>
          <p:cNvPicPr preferRelativeResize="0"/>
          <p:nvPr/>
        </p:nvPicPr>
        <p:blipFill rotWithShape="1">
          <a:blip r:embed="rId2">
            <a:alphaModFix/>
          </a:blip>
          <a:srcRect/>
          <a:stretch/>
        </p:blipFill>
        <p:spPr>
          <a:xfrm>
            <a:off x="7316392" y="4687355"/>
            <a:ext cx="1104897" cy="296687"/>
          </a:xfrm>
          <a:prstGeom prst="rect">
            <a:avLst/>
          </a:prstGeom>
          <a:noFill/>
          <a:ln>
            <a:noFill/>
          </a:ln>
        </p:spPr>
      </p:pic>
      <p:sp>
        <p:nvSpPr>
          <p:cNvPr id="1116" name="Google Shape;1116;p178"/>
          <p:cNvSpPr txBox="1"/>
          <p:nvPr/>
        </p:nvSpPr>
        <p:spPr>
          <a:xfrm>
            <a:off x="710583" y="4686232"/>
            <a:ext cx="5843100" cy="298800"/>
          </a:xfrm>
          <a:prstGeom prst="rect">
            <a:avLst/>
          </a:prstGeom>
          <a:noFill/>
          <a:ln>
            <a:noFill/>
          </a:ln>
        </p:spPr>
        <p:txBody>
          <a:bodyPr spcFirstLastPara="1" wrap="square" lIns="0" tIns="0" rIns="0" bIns="0" anchor="ctr" anchorCtr="0">
            <a:noAutofit/>
          </a:bodyPr>
          <a:lstStyle/>
          <a:p>
            <a:pPr marL="0" marR="0" lvl="0" indent="0" algn="l" rtl="0">
              <a:lnSpc>
                <a:spcPct val="80000"/>
              </a:lnSpc>
              <a:spcBef>
                <a:spcPts val="0"/>
              </a:spcBef>
              <a:spcAft>
                <a:spcPts val="0"/>
              </a:spcAft>
              <a:buClr>
                <a:srgbClr val="B4B1B4"/>
              </a:buClr>
              <a:buSzPts val="600"/>
              <a:buFont typeface="Arial"/>
              <a:buNone/>
            </a:pPr>
            <a:r>
              <a:rPr lang="en-US" sz="600" b="0" i="0">
                <a:solidFill>
                  <a:srgbClr val="B4B1B4"/>
                </a:solidFill>
                <a:latin typeface="Arial Narrow"/>
                <a:ea typeface="Arial Narrow"/>
                <a:cs typeface="Arial Narrow"/>
                <a:sym typeface="Arial Narrow"/>
              </a:rPr>
              <a:t>The information included herein is for informational purposes and is intended for use by advisors only, and should not be copied, reproduced, or redistributed without consent of CWM, LLC. Carson Partners offers investment advisory services through CWM, LLC, an SEC Registered Investment Advisor. Carson Coaching and CWM, LLC are separate but affiliated companies and wholly-owned subsidiaries of Carson Group Holdings, LLC. Carson Coaching does not provide advisory services.</a:t>
            </a:r>
            <a:endParaRPr sz="1100"/>
          </a:p>
        </p:txBody>
      </p:sp>
    </p:spTree>
  </p:cSld>
  <p:clrMapOvr>
    <a:masterClrMapping/>
  </p:clrMapOvr>
  <p:transition spd="slow">
    <p:push/>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matchingName="Infographic/Table/Map Option 3">
  <p:cSld name="Infographic/Table/Map Option 3">
    <p:spTree>
      <p:nvGrpSpPr>
        <p:cNvPr id="1" name="Shape 1117"/>
        <p:cNvGrpSpPr/>
        <p:nvPr/>
      </p:nvGrpSpPr>
      <p:grpSpPr>
        <a:xfrm>
          <a:off x="0" y="0"/>
          <a:ext cx="0" cy="0"/>
          <a:chOff x="0" y="0"/>
          <a:chExt cx="0" cy="0"/>
        </a:xfrm>
      </p:grpSpPr>
      <p:sp>
        <p:nvSpPr>
          <p:cNvPr id="1118" name="Google Shape;1118;p179"/>
          <p:cNvSpPr/>
          <p:nvPr/>
        </p:nvSpPr>
        <p:spPr>
          <a:xfrm>
            <a:off x="0" y="0"/>
            <a:ext cx="9144000" cy="5143500"/>
          </a:xfrm>
          <a:prstGeom prst="rect">
            <a:avLst/>
          </a:prstGeom>
          <a:solidFill>
            <a:srgbClr val="F2F2F2">
              <a:alpha val="49803"/>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1119" name="Google Shape;1119;p179"/>
          <p:cNvSpPr/>
          <p:nvPr/>
        </p:nvSpPr>
        <p:spPr>
          <a:xfrm>
            <a:off x="0" y="4533900"/>
            <a:ext cx="9144000" cy="609600"/>
          </a:xfrm>
          <a:prstGeom prst="rect">
            <a:avLst/>
          </a:prstGeom>
          <a:solidFill>
            <a:schemeClr val="lt1"/>
          </a:solidFill>
          <a:ln>
            <a:noFill/>
          </a:ln>
          <a:effectLst>
            <a:outerShdw blurRad="63500" algn="ctr" rotWithShape="0">
              <a:srgbClr val="000000">
                <a:alpha val="24705"/>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1120" name="Google Shape;1120;p179"/>
          <p:cNvSpPr txBox="1">
            <a:spLocks noGrp="1"/>
          </p:cNvSpPr>
          <p:nvPr>
            <p:ph type="body" idx="1"/>
          </p:nvPr>
        </p:nvSpPr>
        <p:spPr>
          <a:xfrm>
            <a:off x="706041" y="633695"/>
            <a:ext cx="7715100" cy="320100"/>
          </a:xfrm>
          <a:prstGeom prst="rect">
            <a:avLst/>
          </a:prstGeom>
          <a:noFill/>
          <a:ln>
            <a:noFill/>
          </a:ln>
        </p:spPr>
        <p:txBody>
          <a:bodyPr spcFirstLastPara="1" wrap="square" lIns="0" tIns="0" rIns="0" bIns="0" anchor="t" anchorCtr="0">
            <a:noAutofit/>
          </a:bodyPr>
          <a:lstStyle>
            <a:lvl1pPr marL="457200" marR="0" lvl="0" indent="-228600" algn="l" rtl="0">
              <a:lnSpc>
                <a:spcPct val="80000"/>
              </a:lnSpc>
              <a:spcBef>
                <a:spcPts val="0"/>
              </a:spcBef>
              <a:spcAft>
                <a:spcPts val="0"/>
              </a:spcAft>
              <a:buClr>
                <a:schemeClr val="dk1"/>
              </a:buClr>
              <a:buSzPts val="3300"/>
              <a:buFont typeface="Arial"/>
              <a:buNone/>
              <a:defRPr sz="3300" b="1" i="0" u="none" strike="noStrike" cap="none">
                <a:solidFill>
                  <a:schemeClr val="dk1"/>
                </a:solidFill>
                <a:latin typeface="Helvetica Neue"/>
                <a:ea typeface="Helvetica Neue"/>
                <a:cs typeface="Helvetica Neue"/>
                <a:sym typeface="Helvetica Neue"/>
              </a:defRPr>
            </a:lvl1pPr>
            <a:lvl2pPr marL="914400" marR="0" lvl="1"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1121" name="Google Shape;1121;p179"/>
          <p:cNvSpPr txBox="1">
            <a:spLocks noGrp="1"/>
          </p:cNvSpPr>
          <p:nvPr>
            <p:ph type="body" idx="2"/>
          </p:nvPr>
        </p:nvSpPr>
        <p:spPr>
          <a:xfrm>
            <a:off x="709612" y="1305577"/>
            <a:ext cx="7711800" cy="2670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0"/>
              </a:spcBef>
              <a:spcAft>
                <a:spcPts val="0"/>
              </a:spcAft>
              <a:buClr>
                <a:schemeClr val="dk2"/>
              </a:buClr>
              <a:buSzPts val="1800"/>
              <a:buFont typeface="Arial"/>
              <a:buNone/>
              <a:defRPr sz="1800" b="0" i="0" u="none" strike="noStrike" cap="none">
                <a:solidFill>
                  <a:schemeClr val="dk2"/>
                </a:solidFill>
                <a:latin typeface="Helvetica Neue"/>
                <a:ea typeface="Helvetica Neue"/>
                <a:cs typeface="Helvetica Neue"/>
                <a:sym typeface="Helvetica Neue"/>
              </a:defRPr>
            </a:lvl1pPr>
            <a:lvl2pPr marL="914400" marR="0" lvl="1" indent="-228600" algn="l" rtl="0">
              <a:lnSpc>
                <a:spcPct val="90000"/>
              </a:lnSpc>
              <a:spcBef>
                <a:spcPts val="9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cxnSp>
        <p:nvCxnSpPr>
          <p:cNvPr id="1122" name="Google Shape;1122;p179"/>
          <p:cNvCxnSpPr/>
          <p:nvPr/>
        </p:nvCxnSpPr>
        <p:spPr>
          <a:xfrm>
            <a:off x="602312" y="610044"/>
            <a:ext cx="0" cy="320100"/>
          </a:xfrm>
          <a:prstGeom prst="straightConnector1">
            <a:avLst/>
          </a:prstGeom>
          <a:noFill/>
          <a:ln w="25400" cap="flat" cmpd="sng">
            <a:solidFill>
              <a:schemeClr val="dk2"/>
            </a:solidFill>
            <a:prstDash val="solid"/>
            <a:miter lim="800000"/>
            <a:headEnd type="none" w="sm" len="sm"/>
            <a:tailEnd type="none" w="sm" len="sm"/>
          </a:ln>
        </p:spPr>
      </p:cxnSp>
      <p:pic>
        <p:nvPicPr>
          <p:cNvPr id="1123" name="Google Shape;1123;p179"/>
          <p:cNvPicPr preferRelativeResize="0"/>
          <p:nvPr/>
        </p:nvPicPr>
        <p:blipFill rotWithShape="1">
          <a:blip r:embed="rId2">
            <a:alphaModFix/>
          </a:blip>
          <a:srcRect/>
          <a:stretch/>
        </p:blipFill>
        <p:spPr>
          <a:xfrm>
            <a:off x="7316392" y="4687355"/>
            <a:ext cx="1104897" cy="296687"/>
          </a:xfrm>
          <a:prstGeom prst="rect">
            <a:avLst/>
          </a:prstGeom>
          <a:noFill/>
          <a:ln>
            <a:noFill/>
          </a:ln>
        </p:spPr>
      </p:pic>
      <p:sp>
        <p:nvSpPr>
          <p:cNvPr id="1124" name="Google Shape;1124;p179"/>
          <p:cNvSpPr txBox="1"/>
          <p:nvPr/>
        </p:nvSpPr>
        <p:spPr>
          <a:xfrm>
            <a:off x="710583" y="4686232"/>
            <a:ext cx="5843100" cy="298800"/>
          </a:xfrm>
          <a:prstGeom prst="rect">
            <a:avLst/>
          </a:prstGeom>
          <a:noFill/>
          <a:ln>
            <a:noFill/>
          </a:ln>
        </p:spPr>
        <p:txBody>
          <a:bodyPr spcFirstLastPara="1" wrap="square" lIns="0" tIns="0" rIns="0" bIns="0" anchor="ctr" anchorCtr="0">
            <a:noAutofit/>
          </a:bodyPr>
          <a:lstStyle/>
          <a:p>
            <a:pPr marL="0" marR="0" lvl="0" indent="0" algn="l" rtl="0">
              <a:lnSpc>
                <a:spcPct val="80000"/>
              </a:lnSpc>
              <a:spcBef>
                <a:spcPts val="0"/>
              </a:spcBef>
              <a:spcAft>
                <a:spcPts val="0"/>
              </a:spcAft>
              <a:buClr>
                <a:srgbClr val="B4B1B4"/>
              </a:buClr>
              <a:buSzPts val="600"/>
              <a:buFont typeface="Arial"/>
              <a:buNone/>
            </a:pPr>
            <a:r>
              <a:rPr lang="en-US" sz="600" b="0" i="0">
                <a:solidFill>
                  <a:srgbClr val="B4B1B4"/>
                </a:solidFill>
                <a:latin typeface="Arial Narrow"/>
                <a:ea typeface="Arial Narrow"/>
                <a:cs typeface="Arial Narrow"/>
                <a:sym typeface="Arial Narrow"/>
              </a:rPr>
              <a:t>The information included herein is for informational purposes and is intended for use by advisors only, and should not be copied, reproduced, or redistributed without consent of CWM, LLC. Carson Partners offers investment advisory services through CWM, LLC, an SEC Registered Investment Advisor. Carson Coaching and CWM, LLC are separate but affiliated companies and wholly-owned subsidiaries of Carson Group Holdings, LLC. Carson Coaching does not provide advisory services.</a:t>
            </a:r>
            <a:endParaRPr sz="1100"/>
          </a:p>
        </p:txBody>
      </p:sp>
    </p:spTree>
  </p:cSld>
  <p:clrMapOvr>
    <a:masterClrMapping/>
  </p:clrMapOvr>
  <p:transition spd="slow">
    <p:push/>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Option 2 - name">
  <p:cSld name="Section Option 2 - name">
    <p:spTree>
      <p:nvGrpSpPr>
        <p:cNvPr id="1" name="Shape 111"/>
        <p:cNvGrpSpPr/>
        <p:nvPr/>
      </p:nvGrpSpPr>
      <p:grpSpPr>
        <a:xfrm>
          <a:off x="0" y="0"/>
          <a:ext cx="0" cy="0"/>
          <a:chOff x="0" y="0"/>
          <a:chExt cx="0" cy="0"/>
        </a:xfrm>
      </p:grpSpPr>
      <p:sp>
        <p:nvSpPr>
          <p:cNvPr id="112" name="Google Shape;112;p68"/>
          <p:cNvSpPr/>
          <p:nvPr/>
        </p:nvSpPr>
        <p:spPr>
          <a:xfrm>
            <a:off x="0" y="2630618"/>
            <a:ext cx="9144000" cy="2522408"/>
          </a:xfrm>
          <a:custGeom>
            <a:avLst/>
            <a:gdLst/>
            <a:ahLst/>
            <a:cxnLst/>
            <a:rect l="l" t="t" r="r" b="b"/>
            <a:pathLst>
              <a:path w="12192000" h="3363210" extrusionOk="0">
                <a:moveTo>
                  <a:pt x="0" y="3350510"/>
                </a:moveTo>
                <a:lnTo>
                  <a:pt x="0" y="2544060"/>
                </a:lnTo>
                <a:lnTo>
                  <a:pt x="12192000" y="0"/>
                </a:lnTo>
                <a:lnTo>
                  <a:pt x="12192000" y="3363210"/>
                </a:lnTo>
                <a:lnTo>
                  <a:pt x="0" y="3350510"/>
                </a:lnTo>
                <a:close/>
              </a:path>
            </a:pathLst>
          </a:custGeom>
          <a:solidFill>
            <a:schemeClr val="dk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113" name="Google Shape;113;p68"/>
          <p:cNvSpPr txBox="1">
            <a:spLocks noGrp="1"/>
          </p:cNvSpPr>
          <p:nvPr>
            <p:ph type="body" idx="1"/>
          </p:nvPr>
        </p:nvSpPr>
        <p:spPr>
          <a:xfrm>
            <a:off x="709615" y="973003"/>
            <a:ext cx="7711800" cy="1598700"/>
          </a:xfrm>
          <a:prstGeom prst="rect">
            <a:avLst/>
          </a:prstGeom>
          <a:noFill/>
          <a:ln>
            <a:noFill/>
          </a:ln>
        </p:spPr>
        <p:txBody>
          <a:bodyPr spcFirstLastPara="1" wrap="square" lIns="0" tIns="0" rIns="0" bIns="0" anchor="t" anchorCtr="0">
            <a:noAutofit/>
          </a:bodyPr>
          <a:lstStyle>
            <a:lvl1pPr marL="457200" marR="0" lvl="0" indent="-228600" algn="l" rtl="0">
              <a:lnSpc>
                <a:spcPct val="85000"/>
              </a:lnSpc>
              <a:spcBef>
                <a:spcPts val="0"/>
              </a:spcBef>
              <a:spcAft>
                <a:spcPts val="0"/>
              </a:spcAft>
              <a:buClr>
                <a:schemeClr val="accent1"/>
              </a:buClr>
              <a:buSzPts val="5400"/>
              <a:buFont typeface="Arial"/>
              <a:buNone/>
              <a:defRPr sz="5400" b="0" i="0" u="none" strike="noStrike" cap="none">
                <a:solidFill>
                  <a:schemeClr val="accent1"/>
                </a:solidFill>
                <a:latin typeface="Helvetica Neue"/>
                <a:ea typeface="Helvetica Neue"/>
                <a:cs typeface="Helvetica Neue"/>
                <a:sym typeface="Helvetica Neue"/>
              </a:defRPr>
            </a:lvl1pPr>
            <a:lvl2pPr marL="914400" marR="0" lvl="1" indent="-228600" algn="l" rtl="0">
              <a:lnSpc>
                <a:spcPct val="90000"/>
              </a:lnSpc>
              <a:spcBef>
                <a:spcPts val="9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114" name="Google Shape;114;p68"/>
          <p:cNvSpPr/>
          <p:nvPr/>
        </p:nvSpPr>
        <p:spPr>
          <a:xfrm>
            <a:off x="1317579" y="3711766"/>
            <a:ext cx="1823639" cy="551564"/>
          </a:xfrm>
          <a:custGeom>
            <a:avLst/>
            <a:gdLst/>
            <a:ahLst/>
            <a:cxnLst/>
            <a:rect l="l" t="t" r="r" b="b"/>
            <a:pathLst>
              <a:path w="1766236" h="534202" extrusionOk="0">
                <a:moveTo>
                  <a:pt x="0" y="534202"/>
                </a:moveTo>
                <a:lnTo>
                  <a:pt x="0" y="380198"/>
                </a:lnTo>
                <a:lnTo>
                  <a:pt x="1766236" y="0"/>
                </a:lnTo>
                <a:lnTo>
                  <a:pt x="1766236" y="168442"/>
                </a:lnTo>
                <a:lnTo>
                  <a:pt x="0" y="534202"/>
                </a:lnTo>
                <a:close/>
              </a:path>
            </a:pathLst>
          </a:custGeom>
          <a:solidFill>
            <a:schemeClr val="lt2"/>
          </a:solidFill>
          <a:ln>
            <a:noFill/>
          </a:ln>
          <a:effectLst>
            <a:outerShdw blurRad="38100" algn="ctr"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115" name="Google Shape;115;p68"/>
          <p:cNvSpPr/>
          <p:nvPr/>
        </p:nvSpPr>
        <p:spPr>
          <a:xfrm>
            <a:off x="2046122" y="4391330"/>
            <a:ext cx="772728" cy="233713"/>
          </a:xfrm>
          <a:custGeom>
            <a:avLst/>
            <a:gdLst/>
            <a:ahLst/>
            <a:cxnLst/>
            <a:rect l="l" t="t" r="r" b="b"/>
            <a:pathLst>
              <a:path w="1766236" h="534202" extrusionOk="0">
                <a:moveTo>
                  <a:pt x="0" y="534202"/>
                </a:moveTo>
                <a:lnTo>
                  <a:pt x="0" y="380198"/>
                </a:lnTo>
                <a:lnTo>
                  <a:pt x="1766236" y="0"/>
                </a:lnTo>
                <a:lnTo>
                  <a:pt x="1766236" y="168442"/>
                </a:lnTo>
                <a:lnTo>
                  <a:pt x="0" y="534202"/>
                </a:lnTo>
                <a:close/>
              </a:path>
            </a:pathLst>
          </a:custGeom>
          <a:solidFill>
            <a:schemeClr val="dk2"/>
          </a:solidFill>
          <a:ln>
            <a:noFill/>
          </a:ln>
          <a:effectLst>
            <a:outerShdw blurRad="38100" algn="ctr"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116" name="Google Shape;116;p68"/>
          <p:cNvSpPr/>
          <p:nvPr/>
        </p:nvSpPr>
        <p:spPr>
          <a:xfrm>
            <a:off x="714476" y="4262653"/>
            <a:ext cx="1320261" cy="399316"/>
          </a:xfrm>
          <a:custGeom>
            <a:avLst/>
            <a:gdLst/>
            <a:ahLst/>
            <a:cxnLst/>
            <a:rect l="l" t="t" r="r" b="b"/>
            <a:pathLst>
              <a:path w="1766236" h="534202" extrusionOk="0">
                <a:moveTo>
                  <a:pt x="0" y="534202"/>
                </a:moveTo>
                <a:lnTo>
                  <a:pt x="0" y="380198"/>
                </a:lnTo>
                <a:lnTo>
                  <a:pt x="1766236" y="0"/>
                </a:lnTo>
                <a:lnTo>
                  <a:pt x="1766236" y="168442"/>
                </a:lnTo>
                <a:lnTo>
                  <a:pt x="0" y="534202"/>
                </a:lnTo>
                <a:close/>
              </a:path>
            </a:pathLst>
          </a:custGeom>
          <a:solidFill>
            <a:srgbClr val="D8D8D8"/>
          </a:solidFill>
          <a:ln>
            <a:noFill/>
          </a:ln>
          <a:effectLst>
            <a:outerShdw blurRad="38100" algn="ctr"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cxnSp>
        <p:nvCxnSpPr>
          <p:cNvPr id="117" name="Google Shape;117;p68"/>
          <p:cNvCxnSpPr/>
          <p:nvPr/>
        </p:nvCxnSpPr>
        <p:spPr>
          <a:xfrm>
            <a:off x="602312" y="954965"/>
            <a:ext cx="0" cy="523800"/>
          </a:xfrm>
          <a:prstGeom prst="straightConnector1">
            <a:avLst/>
          </a:prstGeom>
          <a:noFill/>
          <a:ln w="25400" cap="flat" cmpd="sng">
            <a:solidFill>
              <a:schemeClr val="dk2"/>
            </a:solidFill>
            <a:prstDash val="solid"/>
            <a:miter lim="800000"/>
            <a:headEnd type="none" w="sm" len="sm"/>
            <a:tailEnd type="none" w="sm" len="sm"/>
          </a:ln>
        </p:spPr>
      </p:cxnSp>
      <p:sp>
        <p:nvSpPr>
          <p:cNvPr id="118" name="Google Shape;118;p68"/>
          <p:cNvSpPr txBox="1">
            <a:spLocks noGrp="1"/>
          </p:cNvSpPr>
          <p:nvPr>
            <p:ph type="body" idx="2"/>
          </p:nvPr>
        </p:nvSpPr>
        <p:spPr>
          <a:xfrm>
            <a:off x="4674394" y="3782293"/>
            <a:ext cx="3747000" cy="811500"/>
          </a:xfrm>
          <a:prstGeom prst="rect">
            <a:avLst/>
          </a:prstGeom>
          <a:noFill/>
          <a:ln>
            <a:noFill/>
          </a:ln>
        </p:spPr>
        <p:txBody>
          <a:bodyPr spcFirstLastPara="1" wrap="square" lIns="0" tIns="0" rIns="0" bIns="0" anchor="b" anchorCtr="0">
            <a:noAutofit/>
          </a:bodyPr>
          <a:lstStyle>
            <a:lvl1pPr marL="457200" marR="0" lvl="0" indent="-228600" algn="r" rtl="0">
              <a:lnSpc>
                <a:spcPct val="90000"/>
              </a:lnSpc>
              <a:spcBef>
                <a:spcPts val="0"/>
              </a:spcBef>
              <a:spcAft>
                <a:spcPts val="0"/>
              </a:spcAft>
              <a:buClr>
                <a:schemeClr val="lt1"/>
              </a:buClr>
              <a:buSzPts val="1500"/>
              <a:buFont typeface="Arial"/>
              <a:buNone/>
              <a:defRPr sz="1500" b="1" i="0" u="none" strike="noStrike" cap="none">
                <a:solidFill>
                  <a:schemeClr val="lt1"/>
                </a:solidFill>
                <a:latin typeface="Helvetica Neue"/>
                <a:ea typeface="Helvetica Neue"/>
                <a:cs typeface="Helvetica Neue"/>
                <a:sym typeface="Helvetica Neue"/>
              </a:defRPr>
            </a:lvl1pPr>
            <a:lvl2pPr marL="914400" marR="0" lvl="1"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Tree>
  </p:cSld>
  <p:clrMapOvr>
    <a:masterClrMapping/>
  </p:clrMapOvr>
  <p:transition spd="slow">
    <p:push/>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matchingName="Infographic/Table/Map Option 4">
  <p:cSld name="Infographic/Table/Map Option 4">
    <p:spTree>
      <p:nvGrpSpPr>
        <p:cNvPr id="1" name="Shape 1125"/>
        <p:cNvGrpSpPr/>
        <p:nvPr/>
      </p:nvGrpSpPr>
      <p:grpSpPr>
        <a:xfrm>
          <a:off x="0" y="0"/>
          <a:ext cx="0" cy="0"/>
          <a:chOff x="0" y="0"/>
          <a:chExt cx="0" cy="0"/>
        </a:xfrm>
      </p:grpSpPr>
      <p:sp>
        <p:nvSpPr>
          <p:cNvPr id="1126" name="Google Shape;1126;p180"/>
          <p:cNvSpPr/>
          <p:nvPr/>
        </p:nvSpPr>
        <p:spPr>
          <a:xfrm>
            <a:off x="0" y="0"/>
            <a:ext cx="9144000" cy="5143500"/>
          </a:xfrm>
          <a:prstGeom prst="rect">
            <a:avLst/>
          </a:prstGeom>
          <a:solidFill>
            <a:srgbClr val="F2F2F2">
              <a:alpha val="49803"/>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1127" name="Google Shape;1127;p180"/>
          <p:cNvSpPr/>
          <p:nvPr/>
        </p:nvSpPr>
        <p:spPr>
          <a:xfrm>
            <a:off x="0" y="4533900"/>
            <a:ext cx="9144000" cy="609600"/>
          </a:xfrm>
          <a:prstGeom prst="rect">
            <a:avLst/>
          </a:prstGeom>
          <a:solidFill>
            <a:schemeClr val="lt1"/>
          </a:solidFill>
          <a:ln>
            <a:noFill/>
          </a:ln>
          <a:effectLst>
            <a:outerShdw blurRad="63500" algn="ctr" rotWithShape="0">
              <a:srgbClr val="000000">
                <a:alpha val="24705"/>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1128" name="Google Shape;1128;p180"/>
          <p:cNvSpPr txBox="1">
            <a:spLocks noGrp="1"/>
          </p:cNvSpPr>
          <p:nvPr>
            <p:ph type="body" idx="1"/>
          </p:nvPr>
        </p:nvSpPr>
        <p:spPr>
          <a:xfrm>
            <a:off x="706041" y="626971"/>
            <a:ext cx="7715100" cy="320100"/>
          </a:xfrm>
          <a:prstGeom prst="rect">
            <a:avLst/>
          </a:prstGeom>
          <a:noFill/>
          <a:ln>
            <a:noFill/>
          </a:ln>
        </p:spPr>
        <p:txBody>
          <a:bodyPr spcFirstLastPara="1" wrap="square" lIns="0" tIns="0" rIns="0" bIns="0" anchor="t" anchorCtr="0">
            <a:noAutofit/>
          </a:bodyPr>
          <a:lstStyle>
            <a:lvl1pPr marL="457200" marR="0" lvl="0" indent="-228600" algn="l" rtl="0">
              <a:lnSpc>
                <a:spcPct val="80000"/>
              </a:lnSpc>
              <a:spcBef>
                <a:spcPts val="0"/>
              </a:spcBef>
              <a:spcAft>
                <a:spcPts val="0"/>
              </a:spcAft>
              <a:buClr>
                <a:schemeClr val="dk1"/>
              </a:buClr>
              <a:buSzPts val="3300"/>
              <a:buFont typeface="Arial"/>
              <a:buNone/>
              <a:defRPr sz="3300" b="1" i="0" u="none" strike="noStrike" cap="none">
                <a:solidFill>
                  <a:schemeClr val="dk1"/>
                </a:solidFill>
                <a:latin typeface="Helvetica Neue"/>
                <a:ea typeface="Helvetica Neue"/>
                <a:cs typeface="Helvetica Neue"/>
                <a:sym typeface="Helvetica Neue"/>
              </a:defRPr>
            </a:lvl1pPr>
            <a:lvl2pPr marL="914400" marR="0" lvl="1"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cxnSp>
        <p:nvCxnSpPr>
          <p:cNvPr id="1129" name="Google Shape;1129;p180"/>
          <p:cNvCxnSpPr/>
          <p:nvPr/>
        </p:nvCxnSpPr>
        <p:spPr>
          <a:xfrm>
            <a:off x="602312" y="603320"/>
            <a:ext cx="0" cy="320100"/>
          </a:xfrm>
          <a:prstGeom prst="straightConnector1">
            <a:avLst/>
          </a:prstGeom>
          <a:noFill/>
          <a:ln w="25400" cap="flat" cmpd="sng">
            <a:solidFill>
              <a:schemeClr val="dk2"/>
            </a:solidFill>
            <a:prstDash val="solid"/>
            <a:miter lim="800000"/>
            <a:headEnd type="none" w="sm" len="sm"/>
            <a:tailEnd type="none" w="sm" len="sm"/>
          </a:ln>
        </p:spPr>
      </p:cxnSp>
      <p:pic>
        <p:nvPicPr>
          <p:cNvPr id="1130" name="Google Shape;1130;p180"/>
          <p:cNvPicPr preferRelativeResize="0"/>
          <p:nvPr/>
        </p:nvPicPr>
        <p:blipFill rotWithShape="1">
          <a:blip r:embed="rId2">
            <a:alphaModFix/>
          </a:blip>
          <a:srcRect/>
          <a:stretch/>
        </p:blipFill>
        <p:spPr>
          <a:xfrm>
            <a:off x="7316392" y="4687355"/>
            <a:ext cx="1104897" cy="296687"/>
          </a:xfrm>
          <a:prstGeom prst="rect">
            <a:avLst/>
          </a:prstGeom>
          <a:noFill/>
          <a:ln>
            <a:noFill/>
          </a:ln>
        </p:spPr>
      </p:pic>
      <p:sp>
        <p:nvSpPr>
          <p:cNvPr id="1131" name="Google Shape;1131;p180"/>
          <p:cNvSpPr txBox="1"/>
          <p:nvPr/>
        </p:nvSpPr>
        <p:spPr>
          <a:xfrm>
            <a:off x="710583" y="4686232"/>
            <a:ext cx="5843100" cy="298800"/>
          </a:xfrm>
          <a:prstGeom prst="rect">
            <a:avLst/>
          </a:prstGeom>
          <a:noFill/>
          <a:ln>
            <a:noFill/>
          </a:ln>
        </p:spPr>
        <p:txBody>
          <a:bodyPr spcFirstLastPara="1" wrap="square" lIns="0" tIns="0" rIns="0" bIns="0" anchor="ctr" anchorCtr="0">
            <a:noAutofit/>
          </a:bodyPr>
          <a:lstStyle/>
          <a:p>
            <a:pPr marL="0" marR="0" lvl="0" indent="0" algn="l" rtl="0">
              <a:lnSpc>
                <a:spcPct val="80000"/>
              </a:lnSpc>
              <a:spcBef>
                <a:spcPts val="0"/>
              </a:spcBef>
              <a:spcAft>
                <a:spcPts val="0"/>
              </a:spcAft>
              <a:buClr>
                <a:srgbClr val="B4B1B4"/>
              </a:buClr>
              <a:buSzPts val="600"/>
              <a:buFont typeface="Arial"/>
              <a:buNone/>
            </a:pPr>
            <a:r>
              <a:rPr lang="en-US" sz="600" b="0" i="0">
                <a:solidFill>
                  <a:srgbClr val="B4B1B4"/>
                </a:solidFill>
                <a:latin typeface="Arial Narrow"/>
                <a:ea typeface="Arial Narrow"/>
                <a:cs typeface="Arial Narrow"/>
                <a:sym typeface="Arial Narrow"/>
              </a:rPr>
              <a:t>The information included herein is for informational purposes and is intended for use by advisors only, and should not be copied, reproduced, or redistributed without consent of CWM, LLC. Carson Partners offers investment advisory services through CWM, LLC, an SEC Registered Investment Advisor. Carson Coaching and CWM, LLC are separate but affiliated companies and wholly-owned subsidiaries of Carson Group Holdings, LLC. Carson Coaching does not provide advisory services.</a:t>
            </a:r>
            <a:endParaRPr sz="1100"/>
          </a:p>
        </p:txBody>
      </p:sp>
    </p:spTree>
  </p:cSld>
  <p:clrMapOvr>
    <a:masterClrMapping/>
  </p:clrMapOvr>
  <p:transition spd="slow">
    <p:push/>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matchingName="Infographic/Table/Map Option 5 (Blank)">
  <p:cSld name="Infographic/Table/Map Option 5 (Blank)">
    <p:spTree>
      <p:nvGrpSpPr>
        <p:cNvPr id="1" name="Shape 1132"/>
        <p:cNvGrpSpPr/>
        <p:nvPr/>
      </p:nvGrpSpPr>
      <p:grpSpPr>
        <a:xfrm>
          <a:off x="0" y="0"/>
          <a:ext cx="0" cy="0"/>
          <a:chOff x="0" y="0"/>
          <a:chExt cx="0" cy="0"/>
        </a:xfrm>
      </p:grpSpPr>
      <p:sp>
        <p:nvSpPr>
          <p:cNvPr id="1133" name="Google Shape;1133;p181"/>
          <p:cNvSpPr/>
          <p:nvPr/>
        </p:nvSpPr>
        <p:spPr>
          <a:xfrm>
            <a:off x="0" y="0"/>
            <a:ext cx="9144000" cy="5143500"/>
          </a:xfrm>
          <a:prstGeom prst="rect">
            <a:avLst/>
          </a:prstGeom>
          <a:solidFill>
            <a:srgbClr val="F2F2F2">
              <a:alpha val="49803"/>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1134" name="Google Shape;1134;p181"/>
          <p:cNvSpPr/>
          <p:nvPr/>
        </p:nvSpPr>
        <p:spPr>
          <a:xfrm>
            <a:off x="0" y="4533900"/>
            <a:ext cx="9144000" cy="609600"/>
          </a:xfrm>
          <a:prstGeom prst="rect">
            <a:avLst/>
          </a:prstGeom>
          <a:solidFill>
            <a:schemeClr val="lt1"/>
          </a:solidFill>
          <a:ln>
            <a:noFill/>
          </a:ln>
          <a:effectLst>
            <a:outerShdw blurRad="63500" algn="ctr" rotWithShape="0">
              <a:srgbClr val="000000">
                <a:alpha val="24705"/>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pic>
        <p:nvPicPr>
          <p:cNvPr id="1135" name="Google Shape;1135;p181"/>
          <p:cNvPicPr preferRelativeResize="0"/>
          <p:nvPr/>
        </p:nvPicPr>
        <p:blipFill rotWithShape="1">
          <a:blip r:embed="rId2">
            <a:alphaModFix/>
          </a:blip>
          <a:srcRect/>
          <a:stretch/>
        </p:blipFill>
        <p:spPr>
          <a:xfrm>
            <a:off x="7316392" y="4687355"/>
            <a:ext cx="1104897" cy="296687"/>
          </a:xfrm>
          <a:prstGeom prst="rect">
            <a:avLst/>
          </a:prstGeom>
          <a:noFill/>
          <a:ln>
            <a:noFill/>
          </a:ln>
        </p:spPr>
      </p:pic>
      <p:sp>
        <p:nvSpPr>
          <p:cNvPr id="1136" name="Google Shape;1136;p181"/>
          <p:cNvSpPr txBox="1"/>
          <p:nvPr/>
        </p:nvSpPr>
        <p:spPr>
          <a:xfrm>
            <a:off x="710583" y="4686232"/>
            <a:ext cx="5843100" cy="298800"/>
          </a:xfrm>
          <a:prstGeom prst="rect">
            <a:avLst/>
          </a:prstGeom>
          <a:noFill/>
          <a:ln>
            <a:noFill/>
          </a:ln>
        </p:spPr>
        <p:txBody>
          <a:bodyPr spcFirstLastPara="1" wrap="square" lIns="0" tIns="0" rIns="0" bIns="0" anchor="ctr" anchorCtr="0">
            <a:noAutofit/>
          </a:bodyPr>
          <a:lstStyle/>
          <a:p>
            <a:pPr marL="0" marR="0" lvl="0" indent="0" algn="l" rtl="0">
              <a:lnSpc>
                <a:spcPct val="80000"/>
              </a:lnSpc>
              <a:spcBef>
                <a:spcPts val="0"/>
              </a:spcBef>
              <a:spcAft>
                <a:spcPts val="0"/>
              </a:spcAft>
              <a:buClr>
                <a:srgbClr val="B4B1B4"/>
              </a:buClr>
              <a:buSzPts val="600"/>
              <a:buFont typeface="Arial"/>
              <a:buNone/>
            </a:pPr>
            <a:r>
              <a:rPr lang="en-US" sz="600" b="0" i="0">
                <a:solidFill>
                  <a:srgbClr val="B4B1B4"/>
                </a:solidFill>
                <a:latin typeface="Arial Narrow"/>
                <a:ea typeface="Arial Narrow"/>
                <a:cs typeface="Arial Narrow"/>
                <a:sym typeface="Arial Narrow"/>
              </a:rPr>
              <a:t>The information included herein is for informational purposes and is intended for use by advisors only, and should not be copied, reproduced, or redistributed without consent of CWM, LLC. Carson Partners offers investment advisory services through CWM, LLC, an SEC Registered Investment Advisor. Carson Coaching and CWM, LLC are separate but affiliated companies and wholly-owned subsidiaries of Carson Group Holdings, LLC. Carson Coaching does not provide advisory services.</a:t>
            </a:r>
            <a:endParaRPr sz="1100"/>
          </a:p>
        </p:txBody>
      </p:sp>
    </p:spTree>
  </p:cSld>
  <p:clrMapOvr>
    <a:masterClrMapping/>
  </p:clrMapOvr>
  <p:transition spd="slow">
    <p:push/>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matchingName="Infographic/Table/Map Option 5 (side bar)">
  <p:cSld name="Infographic/Table/Map Option 5 (side bar)">
    <p:spTree>
      <p:nvGrpSpPr>
        <p:cNvPr id="1" name="Shape 1137"/>
        <p:cNvGrpSpPr/>
        <p:nvPr/>
      </p:nvGrpSpPr>
      <p:grpSpPr>
        <a:xfrm>
          <a:off x="0" y="0"/>
          <a:ext cx="0" cy="0"/>
          <a:chOff x="0" y="0"/>
          <a:chExt cx="0" cy="0"/>
        </a:xfrm>
      </p:grpSpPr>
      <p:sp>
        <p:nvSpPr>
          <p:cNvPr id="1138" name="Google Shape;1138;p182"/>
          <p:cNvSpPr/>
          <p:nvPr/>
        </p:nvSpPr>
        <p:spPr>
          <a:xfrm>
            <a:off x="0" y="0"/>
            <a:ext cx="9144000" cy="5143500"/>
          </a:xfrm>
          <a:prstGeom prst="rect">
            <a:avLst/>
          </a:prstGeom>
          <a:solidFill>
            <a:srgbClr val="F2F2F2">
              <a:alpha val="49803"/>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1139" name="Google Shape;1139;p182"/>
          <p:cNvSpPr txBox="1">
            <a:spLocks noGrp="1"/>
          </p:cNvSpPr>
          <p:nvPr>
            <p:ph type="body" idx="1"/>
          </p:nvPr>
        </p:nvSpPr>
        <p:spPr>
          <a:xfrm rot="5400000">
            <a:off x="-2191908" y="2191950"/>
            <a:ext cx="4533900" cy="150000"/>
          </a:xfrm>
          <a:prstGeom prst="rect">
            <a:avLst/>
          </a:prstGeom>
          <a:solidFill>
            <a:schemeClr val="dk2"/>
          </a:solidFill>
          <a:ln>
            <a:noFill/>
          </a:ln>
        </p:spPr>
        <p:txBody>
          <a:bodyPr spcFirstLastPara="1" wrap="square" lIns="68575" tIns="0" rIns="68575" bIns="0" anchor="ctr" anchorCtr="0">
            <a:noAutofit/>
          </a:bodyPr>
          <a:lstStyle>
            <a:lvl1pPr marL="457200" marR="0" lvl="0" indent="-228600" algn="ctr" rtl="0">
              <a:lnSpc>
                <a:spcPct val="90000"/>
              </a:lnSpc>
              <a:spcBef>
                <a:spcPts val="800"/>
              </a:spcBef>
              <a:spcAft>
                <a:spcPts val="0"/>
              </a:spcAft>
              <a:buClr>
                <a:schemeClr val="lt1"/>
              </a:buClr>
              <a:buSzPts val="700"/>
              <a:buFont typeface="Arial"/>
              <a:buNone/>
              <a:defRPr sz="700" b="1" i="0" u="none" strike="noStrike" cap="none">
                <a:solidFill>
                  <a:schemeClr val="lt1"/>
                </a:solidFill>
                <a:latin typeface="Arial"/>
                <a:ea typeface="Arial"/>
                <a:cs typeface="Arial"/>
                <a:sym typeface="Arial"/>
              </a:defRPr>
            </a:lvl1pPr>
            <a:lvl2pPr marL="914400" marR="0" lvl="1"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1140" name="Google Shape;1140;p182"/>
          <p:cNvSpPr/>
          <p:nvPr/>
        </p:nvSpPr>
        <p:spPr>
          <a:xfrm>
            <a:off x="0" y="4533900"/>
            <a:ext cx="9144000" cy="609600"/>
          </a:xfrm>
          <a:prstGeom prst="rect">
            <a:avLst/>
          </a:prstGeom>
          <a:solidFill>
            <a:schemeClr val="lt1"/>
          </a:solidFill>
          <a:ln>
            <a:noFill/>
          </a:ln>
          <a:effectLst>
            <a:outerShdw blurRad="63500" algn="ctr" rotWithShape="0">
              <a:srgbClr val="000000">
                <a:alpha val="24705"/>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1141" name="Google Shape;1141;p182"/>
          <p:cNvSpPr txBox="1">
            <a:spLocks noGrp="1"/>
          </p:cNvSpPr>
          <p:nvPr>
            <p:ph type="body" idx="2"/>
          </p:nvPr>
        </p:nvSpPr>
        <p:spPr>
          <a:xfrm>
            <a:off x="706041" y="626971"/>
            <a:ext cx="7715100" cy="320100"/>
          </a:xfrm>
          <a:prstGeom prst="rect">
            <a:avLst/>
          </a:prstGeom>
          <a:noFill/>
          <a:ln>
            <a:noFill/>
          </a:ln>
        </p:spPr>
        <p:txBody>
          <a:bodyPr spcFirstLastPara="1" wrap="square" lIns="0" tIns="0" rIns="0" bIns="0" anchor="t" anchorCtr="0">
            <a:noAutofit/>
          </a:bodyPr>
          <a:lstStyle>
            <a:lvl1pPr marL="457200" marR="0" lvl="0" indent="-228600" algn="l" rtl="0">
              <a:lnSpc>
                <a:spcPct val="80000"/>
              </a:lnSpc>
              <a:spcBef>
                <a:spcPts val="0"/>
              </a:spcBef>
              <a:spcAft>
                <a:spcPts val="0"/>
              </a:spcAft>
              <a:buClr>
                <a:schemeClr val="dk1"/>
              </a:buClr>
              <a:buSzPts val="3300"/>
              <a:buFont typeface="Arial"/>
              <a:buNone/>
              <a:defRPr sz="3300" b="1" i="0" u="none" strike="noStrike" cap="none">
                <a:solidFill>
                  <a:schemeClr val="dk1"/>
                </a:solidFill>
                <a:latin typeface="Helvetica Neue"/>
                <a:ea typeface="Helvetica Neue"/>
                <a:cs typeface="Helvetica Neue"/>
                <a:sym typeface="Helvetica Neue"/>
              </a:defRPr>
            </a:lvl1pPr>
            <a:lvl2pPr marL="914400" marR="0" lvl="1"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cxnSp>
        <p:nvCxnSpPr>
          <p:cNvPr id="1142" name="Google Shape;1142;p182"/>
          <p:cNvCxnSpPr/>
          <p:nvPr/>
        </p:nvCxnSpPr>
        <p:spPr>
          <a:xfrm>
            <a:off x="602312" y="603320"/>
            <a:ext cx="0" cy="320100"/>
          </a:xfrm>
          <a:prstGeom prst="straightConnector1">
            <a:avLst/>
          </a:prstGeom>
          <a:noFill/>
          <a:ln w="25400" cap="flat" cmpd="sng">
            <a:solidFill>
              <a:schemeClr val="dk2"/>
            </a:solidFill>
            <a:prstDash val="solid"/>
            <a:miter lim="800000"/>
            <a:headEnd type="none" w="sm" len="sm"/>
            <a:tailEnd type="none" w="sm" len="sm"/>
          </a:ln>
        </p:spPr>
      </p:cxnSp>
      <p:pic>
        <p:nvPicPr>
          <p:cNvPr id="1143" name="Google Shape;1143;p182"/>
          <p:cNvPicPr preferRelativeResize="0"/>
          <p:nvPr/>
        </p:nvPicPr>
        <p:blipFill rotWithShape="1">
          <a:blip r:embed="rId2">
            <a:alphaModFix/>
          </a:blip>
          <a:srcRect/>
          <a:stretch/>
        </p:blipFill>
        <p:spPr>
          <a:xfrm>
            <a:off x="7316392" y="4687355"/>
            <a:ext cx="1104897" cy="296687"/>
          </a:xfrm>
          <a:prstGeom prst="rect">
            <a:avLst/>
          </a:prstGeom>
          <a:noFill/>
          <a:ln>
            <a:noFill/>
          </a:ln>
        </p:spPr>
      </p:pic>
      <p:sp>
        <p:nvSpPr>
          <p:cNvPr id="1144" name="Google Shape;1144;p182"/>
          <p:cNvSpPr txBox="1"/>
          <p:nvPr/>
        </p:nvSpPr>
        <p:spPr>
          <a:xfrm>
            <a:off x="710583" y="4686232"/>
            <a:ext cx="5843100" cy="298800"/>
          </a:xfrm>
          <a:prstGeom prst="rect">
            <a:avLst/>
          </a:prstGeom>
          <a:noFill/>
          <a:ln>
            <a:noFill/>
          </a:ln>
        </p:spPr>
        <p:txBody>
          <a:bodyPr spcFirstLastPara="1" wrap="square" lIns="0" tIns="0" rIns="0" bIns="0" anchor="ctr" anchorCtr="0">
            <a:noAutofit/>
          </a:bodyPr>
          <a:lstStyle/>
          <a:p>
            <a:pPr marL="0" marR="0" lvl="0" indent="0" algn="l" rtl="0">
              <a:lnSpc>
                <a:spcPct val="80000"/>
              </a:lnSpc>
              <a:spcBef>
                <a:spcPts val="0"/>
              </a:spcBef>
              <a:spcAft>
                <a:spcPts val="0"/>
              </a:spcAft>
              <a:buClr>
                <a:srgbClr val="B4B1B4"/>
              </a:buClr>
              <a:buSzPts val="600"/>
              <a:buFont typeface="Arial"/>
              <a:buNone/>
            </a:pPr>
            <a:r>
              <a:rPr lang="en-US" sz="600" b="0" i="0">
                <a:solidFill>
                  <a:srgbClr val="B4B1B4"/>
                </a:solidFill>
                <a:latin typeface="Arial Narrow"/>
                <a:ea typeface="Arial Narrow"/>
                <a:cs typeface="Arial Narrow"/>
                <a:sym typeface="Arial Narrow"/>
              </a:rPr>
              <a:t>The information included herein is for informational purposes and is intended for use by advisors only, and should not be copied, reproduced, or redistributed without consent of CWM, LLC. Carson Partners offers investment advisory services through CWM, LLC, an SEC Registered Investment Advisor. Carson Coaching and CWM, LLC are separate but affiliated companies and wholly-owned subsidiaries of Carson Group Holdings, LLC. Carson Coaching does not provide advisory services.</a:t>
            </a:r>
            <a:endParaRPr sz="1100"/>
          </a:p>
        </p:txBody>
      </p:sp>
    </p:spTree>
  </p:cSld>
  <p:clrMapOvr>
    <a:masterClrMapping/>
  </p:clrMapOvr>
  <p:transition spd="slow">
    <p:push/>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matchingName="Value Ladder Option 1">
  <p:cSld name="Value Ladder Option 1">
    <p:spTree>
      <p:nvGrpSpPr>
        <p:cNvPr id="1" name="Shape 1145"/>
        <p:cNvGrpSpPr/>
        <p:nvPr/>
      </p:nvGrpSpPr>
      <p:grpSpPr>
        <a:xfrm>
          <a:off x="0" y="0"/>
          <a:ext cx="0" cy="0"/>
          <a:chOff x="0" y="0"/>
          <a:chExt cx="0" cy="0"/>
        </a:xfrm>
      </p:grpSpPr>
      <p:sp>
        <p:nvSpPr>
          <p:cNvPr id="1146" name="Google Shape;1146;p183"/>
          <p:cNvSpPr/>
          <p:nvPr/>
        </p:nvSpPr>
        <p:spPr>
          <a:xfrm>
            <a:off x="0" y="0"/>
            <a:ext cx="9144000" cy="5143500"/>
          </a:xfrm>
          <a:prstGeom prst="rect">
            <a:avLst/>
          </a:prstGeom>
          <a:solidFill>
            <a:srgbClr val="F2F2F2">
              <a:alpha val="49803"/>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1147" name="Google Shape;1147;p183"/>
          <p:cNvSpPr/>
          <p:nvPr/>
        </p:nvSpPr>
        <p:spPr>
          <a:xfrm>
            <a:off x="-1" y="-1"/>
            <a:ext cx="9144000" cy="5143501"/>
          </a:xfrm>
          <a:custGeom>
            <a:avLst/>
            <a:gdLst/>
            <a:ahLst/>
            <a:cxnLst/>
            <a:rect l="l" t="t" r="r" b="b"/>
            <a:pathLst>
              <a:path w="12192000" h="6858001" extrusionOk="0">
                <a:moveTo>
                  <a:pt x="6307338" y="0"/>
                </a:moveTo>
                <a:lnTo>
                  <a:pt x="7947447" y="1434"/>
                </a:lnTo>
                <a:lnTo>
                  <a:pt x="11025612" y="6045201"/>
                </a:lnTo>
                <a:lnTo>
                  <a:pt x="12192000" y="6045201"/>
                </a:lnTo>
                <a:lnTo>
                  <a:pt x="12192000" y="6858001"/>
                </a:lnTo>
                <a:lnTo>
                  <a:pt x="0" y="6858001"/>
                </a:lnTo>
                <a:lnTo>
                  <a:pt x="0" y="6045201"/>
                </a:lnTo>
                <a:lnTo>
                  <a:pt x="3235684" y="6045201"/>
                </a:lnTo>
                <a:close/>
              </a:path>
            </a:pathLst>
          </a:custGeom>
          <a:solidFill>
            <a:schemeClr val="lt1"/>
          </a:solidFill>
          <a:ln>
            <a:noFill/>
          </a:ln>
          <a:effectLst>
            <a:outerShdw blurRad="38100" algn="ctr"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1148" name="Google Shape;1148;p183"/>
          <p:cNvSpPr txBox="1">
            <a:spLocks noGrp="1"/>
          </p:cNvSpPr>
          <p:nvPr>
            <p:ph type="body" idx="1"/>
          </p:nvPr>
        </p:nvSpPr>
        <p:spPr>
          <a:xfrm>
            <a:off x="706041" y="620247"/>
            <a:ext cx="2430000" cy="878700"/>
          </a:xfrm>
          <a:prstGeom prst="rect">
            <a:avLst/>
          </a:prstGeom>
          <a:noFill/>
          <a:ln>
            <a:noFill/>
          </a:ln>
        </p:spPr>
        <p:txBody>
          <a:bodyPr spcFirstLastPara="1" wrap="square" lIns="0" tIns="0" rIns="0" bIns="0" anchor="t" anchorCtr="0">
            <a:noAutofit/>
          </a:bodyPr>
          <a:lstStyle>
            <a:lvl1pPr marL="457200" marR="0" lvl="0" indent="-228600" algn="l" rtl="0">
              <a:lnSpc>
                <a:spcPct val="80000"/>
              </a:lnSpc>
              <a:spcBef>
                <a:spcPts val="0"/>
              </a:spcBef>
              <a:spcAft>
                <a:spcPts val="0"/>
              </a:spcAft>
              <a:buClr>
                <a:schemeClr val="dk1"/>
              </a:buClr>
              <a:buSzPts val="2400"/>
              <a:buFont typeface="Arial"/>
              <a:buNone/>
              <a:defRPr sz="2400" b="1" i="0" u="none" strike="noStrike" cap="none">
                <a:solidFill>
                  <a:schemeClr val="dk1"/>
                </a:solidFill>
                <a:latin typeface="Helvetica Neue"/>
                <a:ea typeface="Helvetica Neue"/>
                <a:cs typeface="Helvetica Neue"/>
                <a:sym typeface="Helvetica Neue"/>
              </a:defRPr>
            </a:lvl1pPr>
            <a:lvl2pPr marL="914400" marR="0" lvl="1"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cxnSp>
        <p:nvCxnSpPr>
          <p:cNvPr id="1149" name="Google Shape;1149;p183"/>
          <p:cNvCxnSpPr/>
          <p:nvPr/>
        </p:nvCxnSpPr>
        <p:spPr>
          <a:xfrm>
            <a:off x="602312" y="605552"/>
            <a:ext cx="0" cy="227700"/>
          </a:xfrm>
          <a:prstGeom prst="straightConnector1">
            <a:avLst/>
          </a:prstGeom>
          <a:noFill/>
          <a:ln w="25400" cap="flat" cmpd="sng">
            <a:solidFill>
              <a:schemeClr val="dk2"/>
            </a:solidFill>
            <a:prstDash val="solid"/>
            <a:miter lim="800000"/>
            <a:headEnd type="none" w="sm" len="sm"/>
            <a:tailEnd type="none" w="sm" len="sm"/>
          </a:ln>
        </p:spPr>
      </p:cxnSp>
      <p:pic>
        <p:nvPicPr>
          <p:cNvPr id="1150" name="Google Shape;1150;p183"/>
          <p:cNvPicPr preferRelativeResize="0"/>
          <p:nvPr/>
        </p:nvPicPr>
        <p:blipFill rotWithShape="1">
          <a:blip r:embed="rId2">
            <a:alphaModFix/>
          </a:blip>
          <a:srcRect/>
          <a:stretch/>
        </p:blipFill>
        <p:spPr>
          <a:xfrm>
            <a:off x="7316392" y="4687355"/>
            <a:ext cx="1104897" cy="296687"/>
          </a:xfrm>
          <a:prstGeom prst="rect">
            <a:avLst/>
          </a:prstGeom>
          <a:noFill/>
          <a:ln>
            <a:noFill/>
          </a:ln>
        </p:spPr>
      </p:pic>
      <p:sp>
        <p:nvSpPr>
          <p:cNvPr id="1151" name="Google Shape;1151;p183"/>
          <p:cNvSpPr txBox="1"/>
          <p:nvPr/>
        </p:nvSpPr>
        <p:spPr>
          <a:xfrm>
            <a:off x="710583" y="4686232"/>
            <a:ext cx="5843100" cy="298800"/>
          </a:xfrm>
          <a:prstGeom prst="rect">
            <a:avLst/>
          </a:prstGeom>
          <a:noFill/>
          <a:ln>
            <a:noFill/>
          </a:ln>
        </p:spPr>
        <p:txBody>
          <a:bodyPr spcFirstLastPara="1" wrap="square" lIns="0" tIns="0" rIns="0" bIns="0" anchor="ctr" anchorCtr="0">
            <a:noAutofit/>
          </a:bodyPr>
          <a:lstStyle/>
          <a:p>
            <a:pPr marL="0" marR="0" lvl="0" indent="0" algn="l" rtl="0">
              <a:lnSpc>
                <a:spcPct val="80000"/>
              </a:lnSpc>
              <a:spcBef>
                <a:spcPts val="0"/>
              </a:spcBef>
              <a:spcAft>
                <a:spcPts val="0"/>
              </a:spcAft>
              <a:buClr>
                <a:srgbClr val="B4B1B4"/>
              </a:buClr>
              <a:buSzPts val="600"/>
              <a:buFont typeface="Arial"/>
              <a:buNone/>
            </a:pPr>
            <a:r>
              <a:rPr lang="en-US" sz="600" b="0" i="0">
                <a:solidFill>
                  <a:srgbClr val="B4B1B4"/>
                </a:solidFill>
                <a:latin typeface="Arial Narrow"/>
                <a:ea typeface="Arial Narrow"/>
                <a:cs typeface="Arial Narrow"/>
                <a:sym typeface="Arial Narrow"/>
              </a:rPr>
              <a:t>The information included herein is for informational purposes and is intended for use by advisors only, and should not be copied, reproduced, or redistributed without consent of CWM, LLC. Carson Partners offers investment advisory services through CWM, LLC, an SEC Registered Investment Advisor. Carson Coaching and CWM, LLC are separate but affiliated companies and wholly-owned subsidiaries of Carson Group Holdings, LLC. Carson Coaching does not provide advisory services.</a:t>
            </a:r>
            <a:endParaRPr sz="1100"/>
          </a:p>
        </p:txBody>
      </p:sp>
    </p:spTree>
  </p:cSld>
  <p:clrMapOvr>
    <a:masterClrMapping/>
  </p:clrMapOvr>
  <p:transition spd="slow">
    <p:push/>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matchingName="Team / Speaker options">
  <p:cSld name="Team / Speaker options">
    <p:spTree>
      <p:nvGrpSpPr>
        <p:cNvPr id="1" name="Shape 1152"/>
        <p:cNvGrpSpPr/>
        <p:nvPr/>
      </p:nvGrpSpPr>
      <p:grpSpPr>
        <a:xfrm>
          <a:off x="0" y="0"/>
          <a:ext cx="0" cy="0"/>
          <a:chOff x="0" y="0"/>
          <a:chExt cx="0" cy="0"/>
        </a:xfrm>
      </p:grpSpPr>
      <p:sp>
        <p:nvSpPr>
          <p:cNvPr id="1153" name="Google Shape;1153;p184"/>
          <p:cNvSpPr/>
          <p:nvPr/>
        </p:nvSpPr>
        <p:spPr>
          <a:xfrm>
            <a:off x="0" y="0"/>
            <a:ext cx="9144000" cy="5143500"/>
          </a:xfrm>
          <a:prstGeom prst="rect">
            <a:avLst/>
          </a:prstGeom>
          <a:solidFill>
            <a:srgbClr val="FFC00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US" sz="4500" b="1" i="0">
                <a:solidFill>
                  <a:schemeClr val="accent1"/>
                </a:solidFill>
                <a:latin typeface="Helvetica Neue"/>
                <a:ea typeface="Helvetica Neue"/>
                <a:cs typeface="Helvetica Neue"/>
                <a:sym typeface="Helvetica Neue"/>
              </a:rPr>
              <a:t>Team / Speaker Options</a:t>
            </a:r>
            <a:endParaRPr sz="1100"/>
          </a:p>
        </p:txBody>
      </p:sp>
    </p:spTree>
  </p:cSld>
  <p:clrMapOvr>
    <a:masterClrMapping/>
  </p:clrMapOvr>
  <p:transition spd="slow">
    <p:push/>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matchingName="Team Option 1 (6 member)">
  <p:cSld name="Team Option 1 (6 member)">
    <p:spTree>
      <p:nvGrpSpPr>
        <p:cNvPr id="1" name="Shape 1154"/>
        <p:cNvGrpSpPr/>
        <p:nvPr/>
      </p:nvGrpSpPr>
      <p:grpSpPr>
        <a:xfrm>
          <a:off x="0" y="0"/>
          <a:ext cx="0" cy="0"/>
          <a:chOff x="0" y="0"/>
          <a:chExt cx="0" cy="0"/>
        </a:xfrm>
      </p:grpSpPr>
      <p:sp>
        <p:nvSpPr>
          <p:cNvPr id="1155" name="Google Shape;1155;p185"/>
          <p:cNvSpPr>
            <a:spLocks noGrp="1"/>
          </p:cNvSpPr>
          <p:nvPr>
            <p:ph type="pic" idx="2"/>
          </p:nvPr>
        </p:nvSpPr>
        <p:spPr>
          <a:xfrm>
            <a:off x="1575139" y="2920081"/>
            <a:ext cx="1560900" cy="1206900"/>
          </a:xfrm>
          <a:prstGeom prst="rect">
            <a:avLst/>
          </a:prstGeom>
          <a:solidFill>
            <a:srgbClr val="F2F2F2"/>
          </a:solidFill>
          <a:ln>
            <a:noFill/>
          </a:ln>
          <a:effectLst>
            <a:outerShdw blurRad="38100" algn="ctr" rotWithShape="0">
              <a:srgbClr val="000000">
                <a:alpha val="40000"/>
              </a:srgbClr>
            </a:outerShdw>
          </a:effectLst>
        </p:spPr>
      </p:sp>
      <p:sp>
        <p:nvSpPr>
          <p:cNvPr id="1156" name="Google Shape;1156;p185"/>
          <p:cNvSpPr txBox="1">
            <a:spLocks noGrp="1"/>
          </p:cNvSpPr>
          <p:nvPr>
            <p:ph type="body" idx="1"/>
          </p:nvPr>
        </p:nvSpPr>
        <p:spPr>
          <a:xfrm>
            <a:off x="1575139" y="4182674"/>
            <a:ext cx="1560900" cy="249300"/>
          </a:xfrm>
          <a:prstGeom prst="rect">
            <a:avLst/>
          </a:prstGeom>
          <a:noFill/>
          <a:ln>
            <a:noFill/>
          </a:ln>
        </p:spPr>
        <p:txBody>
          <a:bodyPr spcFirstLastPara="1" wrap="square" lIns="0" tIns="0" rIns="0" bIns="0" anchor="t" anchorCtr="0">
            <a:noAutofit/>
          </a:bodyPr>
          <a:lstStyle>
            <a:lvl1pPr marL="457200" marR="0" lvl="0" indent="-228600" algn="ctr" rtl="0">
              <a:lnSpc>
                <a:spcPct val="9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1pPr>
            <a:lvl2pPr marL="914400" marR="0" lvl="1"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1157" name="Google Shape;1157;p185"/>
          <p:cNvSpPr/>
          <p:nvPr/>
        </p:nvSpPr>
        <p:spPr>
          <a:xfrm>
            <a:off x="0" y="4533900"/>
            <a:ext cx="9144000" cy="609600"/>
          </a:xfrm>
          <a:prstGeom prst="rect">
            <a:avLst/>
          </a:prstGeom>
          <a:solidFill>
            <a:schemeClr val="lt1"/>
          </a:solidFill>
          <a:ln>
            <a:noFill/>
          </a:ln>
          <a:effectLst>
            <a:outerShdw blurRad="63500" algn="ctr" rotWithShape="0">
              <a:srgbClr val="000000">
                <a:alpha val="24705"/>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1158" name="Google Shape;1158;p185"/>
          <p:cNvSpPr txBox="1">
            <a:spLocks noGrp="1"/>
          </p:cNvSpPr>
          <p:nvPr>
            <p:ph type="body" idx="3"/>
          </p:nvPr>
        </p:nvSpPr>
        <p:spPr>
          <a:xfrm>
            <a:off x="706041" y="629258"/>
            <a:ext cx="7715100" cy="296400"/>
          </a:xfrm>
          <a:prstGeom prst="rect">
            <a:avLst/>
          </a:prstGeom>
          <a:noFill/>
          <a:ln>
            <a:noFill/>
          </a:ln>
        </p:spPr>
        <p:txBody>
          <a:bodyPr spcFirstLastPara="1" wrap="square" lIns="0" tIns="0" rIns="0" bIns="0" anchor="t" anchorCtr="0">
            <a:noAutofit/>
          </a:bodyPr>
          <a:lstStyle>
            <a:lvl1pPr marL="457200" marR="0" lvl="0" indent="-228600" algn="l" rtl="0">
              <a:lnSpc>
                <a:spcPct val="80000"/>
              </a:lnSpc>
              <a:spcBef>
                <a:spcPts val="0"/>
              </a:spcBef>
              <a:spcAft>
                <a:spcPts val="0"/>
              </a:spcAft>
              <a:buClr>
                <a:schemeClr val="dk1"/>
              </a:buClr>
              <a:buSzPts val="3300"/>
              <a:buFont typeface="Arial"/>
              <a:buNone/>
              <a:defRPr sz="3300" b="1" i="0" u="none" strike="noStrike" cap="none">
                <a:solidFill>
                  <a:schemeClr val="dk1"/>
                </a:solidFill>
                <a:latin typeface="Helvetica Neue"/>
                <a:ea typeface="Helvetica Neue"/>
                <a:cs typeface="Helvetica Neue"/>
                <a:sym typeface="Helvetica Neue"/>
              </a:defRPr>
            </a:lvl1pPr>
            <a:lvl2pPr marL="914400" marR="0" lvl="1"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1159" name="Google Shape;1159;p185"/>
          <p:cNvSpPr>
            <a:spLocks noGrp="1"/>
          </p:cNvSpPr>
          <p:nvPr>
            <p:ph type="pic" idx="4"/>
          </p:nvPr>
        </p:nvSpPr>
        <p:spPr>
          <a:xfrm>
            <a:off x="1575139" y="1237482"/>
            <a:ext cx="1560900" cy="1206900"/>
          </a:xfrm>
          <a:prstGeom prst="rect">
            <a:avLst/>
          </a:prstGeom>
          <a:solidFill>
            <a:srgbClr val="F2F2F2"/>
          </a:solidFill>
          <a:ln>
            <a:noFill/>
          </a:ln>
          <a:effectLst>
            <a:outerShdw blurRad="38100" algn="ctr" rotWithShape="0">
              <a:srgbClr val="000000">
                <a:alpha val="40000"/>
              </a:srgbClr>
            </a:outerShdw>
          </a:effectLst>
        </p:spPr>
      </p:sp>
      <p:sp>
        <p:nvSpPr>
          <p:cNvPr id="1160" name="Google Shape;1160;p185"/>
          <p:cNvSpPr txBox="1">
            <a:spLocks noGrp="1"/>
          </p:cNvSpPr>
          <p:nvPr>
            <p:ph type="body" idx="5"/>
          </p:nvPr>
        </p:nvSpPr>
        <p:spPr>
          <a:xfrm>
            <a:off x="1575139" y="2500075"/>
            <a:ext cx="1560900" cy="249300"/>
          </a:xfrm>
          <a:prstGeom prst="rect">
            <a:avLst/>
          </a:prstGeom>
          <a:noFill/>
          <a:ln>
            <a:noFill/>
          </a:ln>
        </p:spPr>
        <p:txBody>
          <a:bodyPr spcFirstLastPara="1" wrap="square" lIns="0" tIns="0" rIns="0" bIns="0" anchor="t" anchorCtr="0">
            <a:noAutofit/>
          </a:bodyPr>
          <a:lstStyle>
            <a:lvl1pPr marL="457200" marR="0" lvl="0" indent="-228600" algn="ctr" rtl="0">
              <a:lnSpc>
                <a:spcPct val="9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1pPr>
            <a:lvl2pPr marL="914400" marR="0" lvl="1"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1161" name="Google Shape;1161;p185"/>
          <p:cNvSpPr>
            <a:spLocks noGrp="1"/>
          </p:cNvSpPr>
          <p:nvPr>
            <p:ph type="pic" idx="6"/>
          </p:nvPr>
        </p:nvSpPr>
        <p:spPr>
          <a:xfrm>
            <a:off x="3787945" y="2920081"/>
            <a:ext cx="1560900" cy="1206900"/>
          </a:xfrm>
          <a:prstGeom prst="rect">
            <a:avLst/>
          </a:prstGeom>
          <a:solidFill>
            <a:srgbClr val="F2F2F2"/>
          </a:solidFill>
          <a:ln>
            <a:noFill/>
          </a:ln>
          <a:effectLst>
            <a:outerShdw blurRad="38100" algn="ctr" rotWithShape="0">
              <a:srgbClr val="000000">
                <a:alpha val="40000"/>
              </a:srgbClr>
            </a:outerShdw>
          </a:effectLst>
        </p:spPr>
      </p:sp>
      <p:sp>
        <p:nvSpPr>
          <p:cNvPr id="1162" name="Google Shape;1162;p185"/>
          <p:cNvSpPr txBox="1">
            <a:spLocks noGrp="1"/>
          </p:cNvSpPr>
          <p:nvPr>
            <p:ph type="body" idx="7"/>
          </p:nvPr>
        </p:nvSpPr>
        <p:spPr>
          <a:xfrm>
            <a:off x="3787945" y="4182674"/>
            <a:ext cx="1560900" cy="249300"/>
          </a:xfrm>
          <a:prstGeom prst="rect">
            <a:avLst/>
          </a:prstGeom>
          <a:noFill/>
          <a:ln>
            <a:noFill/>
          </a:ln>
        </p:spPr>
        <p:txBody>
          <a:bodyPr spcFirstLastPara="1" wrap="square" lIns="0" tIns="0" rIns="0" bIns="0" anchor="t" anchorCtr="0">
            <a:noAutofit/>
          </a:bodyPr>
          <a:lstStyle>
            <a:lvl1pPr marL="457200" marR="0" lvl="0" indent="-228600" algn="ctr" rtl="0">
              <a:lnSpc>
                <a:spcPct val="9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1pPr>
            <a:lvl2pPr marL="914400" marR="0" lvl="1"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1163" name="Google Shape;1163;p185"/>
          <p:cNvSpPr>
            <a:spLocks noGrp="1"/>
          </p:cNvSpPr>
          <p:nvPr>
            <p:ph type="pic" idx="8"/>
          </p:nvPr>
        </p:nvSpPr>
        <p:spPr>
          <a:xfrm>
            <a:off x="3791517" y="1237482"/>
            <a:ext cx="1560900" cy="1206900"/>
          </a:xfrm>
          <a:prstGeom prst="rect">
            <a:avLst/>
          </a:prstGeom>
          <a:solidFill>
            <a:srgbClr val="F2F2F2"/>
          </a:solidFill>
          <a:ln>
            <a:noFill/>
          </a:ln>
          <a:effectLst>
            <a:outerShdw blurRad="38100" algn="ctr" rotWithShape="0">
              <a:srgbClr val="000000">
                <a:alpha val="40000"/>
              </a:srgbClr>
            </a:outerShdw>
          </a:effectLst>
        </p:spPr>
      </p:sp>
      <p:sp>
        <p:nvSpPr>
          <p:cNvPr id="1164" name="Google Shape;1164;p185"/>
          <p:cNvSpPr txBox="1">
            <a:spLocks noGrp="1"/>
          </p:cNvSpPr>
          <p:nvPr>
            <p:ph type="body" idx="9"/>
          </p:nvPr>
        </p:nvSpPr>
        <p:spPr>
          <a:xfrm>
            <a:off x="3787945" y="2500075"/>
            <a:ext cx="1560900" cy="249300"/>
          </a:xfrm>
          <a:prstGeom prst="rect">
            <a:avLst/>
          </a:prstGeom>
          <a:noFill/>
          <a:ln>
            <a:noFill/>
          </a:ln>
        </p:spPr>
        <p:txBody>
          <a:bodyPr spcFirstLastPara="1" wrap="square" lIns="0" tIns="0" rIns="0" bIns="0" anchor="t" anchorCtr="0">
            <a:noAutofit/>
          </a:bodyPr>
          <a:lstStyle>
            <a:lvl1pPr marL="457200" marR="0" lvl="0" indent="-228600" algn="ctr" rtl="0">
              <a:lnSpc>
                <a:spcPct val="9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1pPr>
            <a:lvl2pPr marL="914400" marR="0" lvl="1"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1165" name="Google Shape;1165;p185"/>
          <p:cNvSpPr>
            <a:spLocks noGrp="1"/>
          </p:cNvSpPr>
          <p:nvPr>
            <p:ph type="pic" idx="13"/>
          </p:nvPr>
        </p:nvSpPr>
        <p:spPr>
          <a:xfrm>
            <a:off x="6007895" y="2920081"/>
            <a:ext cx="1560900" cy="1206900"/>
          </a:xfrm>
          <a:prstGeom prst="rect">
            <a:avLst/>
          </a:prstGeom>
          <a:solidFill>
            <a:srgbClr val="F2F2F2"/>
          </a:solidFill>
          <a:ln>
            <a:noFill/>
          </a:ln>
          <a:effectLst>
            <a:outerShdw blurRad="38100" algn="ctr" rotWithShape="0">
              <a:srgbClr val="000000">
                <a:alpha val="40000"/>
              </a:srgbClr>
            </a:outerShdw>
          </a:effectLst>
        </p:spPr>
      </p:sp>
      <p:sp>
        <p:nvSpPr>
          <p:cNvPr id="1166" name="Google Shape;1166;p185"/>
          <p:cNvSpPr txBox="1">
            <a:spLocks noGrp="1"/>
          </p:cNvSpPr>
          <p:nvPr>
            <p:ph type="body" idx="14"/>
          </p:nvPr>
        </p:nvSpPr>
        <p:spPr>
          <a:xfrm>
            <a:off x="6007895" y="4182674"/>
            <a:ext cx="1560900" cy="249300"/>
          </a:xfrm>
          <a:prstGeom prst="rect">
            <a:avLst/>
          </a:prstGeom>
          <a:noFill/>
          <a:ln>
            <a:noFill/>
          </a:ln>
        </p:spPr>
        <p:txBody>
          <a:bodyPr spcFirstLastPara="1" wrap="square" lIns="0" tIns="0" rIns="0" bIns="0" anchor="t" anchorCtr="0">
            <a:noAutofit/>
          </a:bodyPr>
          <a:lstStyle>
            <a:lvl1pPr marL="457200" marR="0" lvl="0" indent="-228600" algn="ctr" rtl="0">
              <a:lnSpc>
                <a:spcPct val="9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1pPr>
            <a:lvl2pPr marL="914400" marR="0" lvl="1"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1167" name="Google Shape;1167;p185"/>
          <p:cNvSpPr>
            <a:spLocks noGrp="1"/>
          </p:cNvSpPr>
          <p:nvPr>
            <p:ph type="pic" idx="15"/>
          </p:nvPr>
        </p:nvSpPr>
        <p:spPr>
          <a:xfrm>
            <a:off x="6007895" y="1237482"/>
            <a:ext cx="1560900" cy="1206900"/>
          </a:xfrm>
          <a:prstGeom prst="rect">
            <a:avLst/>
          </a:prstGeom>
          <a:solidFill>
            <a:srgbClr val="F2F2F2"/>
          </a:solidFill>
          <a:ln>
            <a:noFill/>
          </a:ln>
          <a:effectLst>
            <a:outerShdw blurRad="38100" algn="ctr" rotWithShape="0">
              <a:srgbClr val="000000">
                <a:alpha val="40000"/>
              </a:srgbClr>
            </a:outerShdw>
          </a:effectLst>
        </p:spPr>
      </p:sp>
      <p:sp>
        <p:nvSpPr>
          <p:cNvPr id="1168" name="Google Shape;1168;p185"/>
          <p:cNvSpPr txBox="1">
            <a:spLocks noGrp="1"/>
          </p:cNvSpPr>
          <p:nvPr>
            <p:ph type="body" idx="16"/>
          </p:nvPr>
        </p:nvSpPr>
        <p:spPr>
          <a:xfrm>
            <a:off x="6007895" y="2500075"/>
            <a:ext cx="1560900" cy="249300"/>
          </a:xfrm>
          <a:prstGeom prst="rect">
            <a:avLst/>
          </a:prstGeom>
          <a:noFill/>
          <a:ln>
            <a:noFill/>
          </a:ln>
        </p:spPr>
        <p:txBody>
          <a:bodyPr spcFirstLastPara="1" wrap="square" lIns="0" tIns="0" rIns="0" bIns="0" anchor="t" anchorCtr="0">
            <a:noAutofit/>
          </a:bodyPr>
          <a:lstStyle>
            <a:lvl1pPr marL="457200" marR="0" lvl="0" indent="-228600" algn="ctr" rtl="0">
              <a:lnSpc>
                <a:spcPct val="9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1pPr>
            <a:lvl2pPr marL="914400" marR="0" lvl="1"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cxnSp>
        <p:nvCxnSpPr>
          <p:cNvPr id="1169" name="Google Shape;1169;p185"/>
          <p:cNvCxnSpPr/>
          <p:nvPr/>
        </p:nvCxnSpPr>
        <p:spPr>
          <a:xfrm>
            <a:off x="602312" y="605608"/>
            <a:ext cx="0" cy="320100"/>
          </a:xfrm>
          <a:prstGeom prst="straightConnector1">
            <a:avLst/>
          </a:prstGeom>
          <a:noFill/>
          <a:ln w="25400" cap="flat" cmpd="sng">
            <a:solidFill>
              <a:schemeClr val="dk2"/>
            </a:solidFill>
            <a:prstDash val="solid"/>
            <a:miter lim="800000"/>
            <a:headEnd type="none" w="sm" len="sm"/>
            <a:tailEnd type="none" w="sm" len="sm"/>
          </a:ln>
        </p:spPr>
      </p:cxnSp>
      <p:pic>
        <p:nvPicPr>
          <p:cNvPr id="1170" name="Google Shape;1170;p185"/>
          <p:cNvPicPr preferRelativeResize="0"/>
          <p:nvPr/>
        </p:nvPicPr>
        <p:blipFill rotWithShape="1">
          <a:blip r:embed="rId2">
            <a:alphaModFix/>
          </a:blip>
          <a:srcRect/>
          <a:stretch/>
        </p:blipFill>
        <p:spPr>
          <a:xfrm>
            <a:off x="7316392" y="4687355"/>
            <a:ext cx="1104897" cy="296687"/>
          </a:xfrm>
          <a:prstGeom prst="rect">
            <a:avLst/>
          </a:prstGeom>
          <a:noFill/>
          <a:ln>
            <a:noFill/>
          </a:ln>
        </p:spPr>
      </p:pic>
      <p:sp>
        <p:nvSpPr>
          <p:cNvPr id="1171" name="Google Shape;1171;p185"/>
          <p:cNvSpPr txBox="1"/>
          <p:nvPr/>
        </p:nvSpPr>
        <p:spPr>
          <a:xfrm>
            <a:off x="710583" y="4686232"/>
            <a:ext cx="5843100" cy="298800"/>
          </a:xfrm>
          <a:prstGeom prst="rect">
            <a:avLst/>
          </a:prstGeom>
          <a:noFill/>
          <a:ln>
            <a:noFill/>
          </a:ln>
        </p:spPr>
        <p:txBody>
          <a:bodyPr spcFirstLastPara="1" wrap="square" lIns="0" tIns="0" rIns="0" bIns="0" anchor="ctr" anchorCtr="0">
            <a:noAutofit/>
          </a:bodyPr>
          <a:lstStyle/>
          <a:p>
            <a:pPr marL="0" marR="0" lvl="0" indent="0" algn="l" rtl="0">
              <a:lnSpc>
                <a:spcPct val="80000"/>
              </a:lnSpc>
              <a:spcBef>
                <a:spcPts val="0"/>
              </a:spcBef>
              <a:spcAft>
                <a:spcPts val="0"/>
              </a:spcAft>
              <a:buClr>
                <a:srgbClr val="B4B1B4"/>
              </a:buClr>
              <a:buSzPts val="600"/>
              <a:buFont typeface="Arial"/>
              <a:buNone/>
            </a:pPr>
            <a:r>
              <a:rPr lang="en-US" sz="600" b="0" i="0">
                <a:solidFill>
                  <a:srgbClr val="B4B1B4"/>
                </a:solidFill>
                <a:latin typeface="Arial Narrow"/>
                <a:ea typeface="Arial Narrow"/>
                <a:cs typeface="Arial Narrow"/>
                <a:sym typeface="Arial Narrow"/>
              </a:rPr>
              <a:t>The information included herein is for informational purposes and is intended for use by advisors only, and should not be copied, reproduced, or redistributed without consent of CWM, LLC. Carson Partners offers investment advisory services through CWM, LLC, an SEC Registered Investment Advisor. Carson Coaching and CWM, LLC are separate but affiliated companies and wholly-owned subsidiaries of Carson Group Holdings, LLC. Carson Coaching does not provide advisory services.</a:t>
            </a:r>
            <a:endParaRPr sz="1100"/>
          </a:p>
        </p:txBody>
      </p:sp>
    </p:spTree>
  </p:cSld>
  <p:clrMapOvr>
    <a:masterClrMapping/>
  </p:clrMapOvr>
  <p:transition spd="slow">
    <p:push/>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matchingName="Team Option 1 (8 member)">
  <p:cSld name="Team Option 1 (8 member)">
    <p:spTree>
      <p:nvGrpSpPr>
        <p:cNvPr id="1" name="Shape 1172"/>
        <p:cNvGrpSpPr/>
        <p:nvPr/>
      </p:nvGrpSpPr>
      <p:grpSpPr>
        <a:xfrm>
          <a:off x="0" y="0"/>
          <a:ext cx="0" cy="0"/>
          <a:chOff x="0" y="0"/>
          <a:chExt cx="0" cy="0"/>
        </a:xfrm>
      </p:grpSpPr>
      <p:sp>
        <p:nvSpPr>
          <p:cNvPr id="1173" name="Google Shape;1173;p186"/>
          <p:cNvSpPr/>
          <p:nvPr/>
        </p:nvSpPr>
        <p:spPr>
          <a:xfrm>
            <a:off x="0" y="4533900"/>
            <a:ext cx="9144000" cy="609600"/>
          </a:xfrm>
          <a:prstGeom prst="rect">
            <a:avLst/>
          </a:prstGeom>
          <a:solidFill>
            <a:schemeClr val="lt1"/>
          </a:solidFill>
          <a:ln>
            <a:noFill/>
          </a:ln>
          <a:effectLst>
            <a:outerShdw blurRad="63500" algn="ctr" rotWithShape="0">
              <a:srgbClr val="000000">
                <a:alpha val="24705"/>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1174" name="Google Shape;1174;p186"/>
          <p:cNvSpPr txBox="1">
            <a:spLocks noGrp="1"/>
          </p:cNvSpPr>
          <p:nvPr>
            <p:ph type="body" idx="1"/>
          </p:nvPr>
        </p:nvSpPr>
        <p:spPr>
          <a:xfrm>
            <a:off x="706041" y="629258"/>
            <a:ext cx="7715100" cy="296400"/>
          </a:xfrm>
          <a:prstGeom prst="rect">
            <a:avLst/>
          </a:prstGeom>
          <a:noFill/>
          <a:ln>
            <a:noFill/>
          </a:ln>
        </p:spPr>
        <p:txBody>
          <a:bodyPr spcFirstLastPara="1" wrap="square" lIns="0" tIns="0" rIns="0" bIns="0" anchor="t" anchorCtr="0">
            <a:noAutofit/>
          </a:bodyPr>
          <a:lstStyle>
            <a:lvl1pPr marL="457200" marR="0" lvl="0" indent="-228600" algn="l" rtl="0">
              <a:lnSpc>
                <a:spcPct val="80000"/>
              </a:lnSpc>
              <a:spcBef>
                <a:spcPts val="0"/>
              </a:spcBef>
              <a:spcAft>
                <a:spcPts val="0"/>
              </a:spcAft>
              <a:buClr>
                <a:schemeClr val="dk1"/>
              </a:buClr>
              <a:buSzPts val="3300"/>
              <a:buFont typeface="Arial"/>
              <a:buNone/>
              <a:defRPr sz="3300" b="1" i="0" u="none" strike="noStrike" cap="none">
                <a:solidFill>
                  <a:schemeClr val="dk1"/>
                </a:solidFill>
                <a:latin typeface="Helvetica Neue"/>
                <a:ea typeface="Helvetica Neue"/>
                <a:cs typeface="Helvetica Neue"/>
                <a:sym typeface="Helvetica Neue"/>
              </a:defRPr>
            </a:lvl1pPr>
            <a:lvl2pPr marL="914400" marR="0" lvl="1"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cxnSp>
        <p:nvCxnSpPr>
          <p:cNvPr id="1175" name="Google Shape;1175;p186"/>
          <p:cNvCxnSpPr/>
          <p:nvPr/>
        </p:nvCxnSpPr>
        <p:spPr>
          <a:xfrm>
            <a:off x="602312" y="605608"/>
            <a:ext cx="0" cy="320100"/>
          </a:xfrm>
          <a:prstGeom prst="straightConnector1">
            <a:avLst/>
          </a:prstGeom>
          <a:noFill/>
          <a:ln w="25400" cap="flat" cmpd="sng">
            <a:solidFill>
              <a:schemeClr val="dk2"/>
            </a:solidFill>
            <a:prstDash val="solid"/>
            <a:miter lim="800000"/>
            <a:headEnd type="none" w="sm" len="sm"/>
            <a:tailEnd type="none" w="sm" len="sm"/>
          </a:ln>
        </p:spPr>
      </p:cxnSp>
      <p:sp>
        <p:nvSpPr>
          <p:cNvPr id="1176" name="Google Shape;1176;p186"/>
          <p:cNvSpPr>
            <a:spLocks noGrp="1"/>
          </p:cNvSpPr>
          <p:nvPr>
            <p:ph type="pic" idx="2"/>
          </p:nvPr>
        </p:nvSpPr>
        <p:spPr>
          <a:xfrm>
            <a:off x="1141185" y="2920081"/>
            <a:ext cx="1560900" cy="1206900"/>
          </a:xfrm>
          <a:prstGeom prst="rect">
            <a:avLst/>
          </a:prstGeom>
          <a:solidFill>
            <a:srgbClr val="F2F2F2"/>
          </a:solidFill>
          <a:ln>
            <a:noFill/>
          </a:ln>
          <a:effectLst>
            <a:outerShdw blurRad="38100" algn="ctr" rotWithShape="0">
              <a:srgbClr val="000000">
                <a:alpha val="40000"/>
              </a:srgbClr>
            </a:outerShdw>
          </a:effectLst>
        </p:spPr>
      </p:sp>
      <p:sp>
        <p:nvSpPr>
          <p:cNvPr id="1177" name="Google Shape;1177;p186"/>
          <p:cNvSpPr txBox="1">
            <a:spLocks noGrp="1"/>
          </p:cNvSpPr>
          <p:nvPr>
            <p:ph type="body" idx="3"/>
          </p:nvPr>
        </p:nvSpPr>
        <p:spPr>
          <a:xfrm>
            <a:off x="1141185" y="4182674"/>
            <a:ext cx="1560900" cy="249300"/>
          </a:xfrm>
          <a:prstGeom prst="rect">
            <a:avLst/>
          </a:prstGeom>
          <a:noFill/>
          <a:ln>
            <a:noFill/>
          </a:ln>
        </p:spPr>
        <p:txBody>
          <a:bodyPr spcFirstLastPara="1" wrap="square" lIns="0" tIns="0" rIns="0" bIns="0" anchor="t" anchorCtr="0">
            <a:noAutofit/>
          </a:bodyPr>
          <a:lstStyle>
            <a:lvl1pPr marL="457200" marR="0" lvl="0" indent="-228600" algn="ctr" rtl="0">
              <a:lnSpc>
                <a:spcPct val="9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1pPr>
            <a:lvl2pPr marL="914400" marR="0" lvl="1"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1178" name="Google Shape;1178;p186"/>
          <p:cNvSpPr>
            <a:spLocks noGrp="1"/>
          </p:cNvSpPr>
          <p:nvPr>
            <p:ph type="pic" idx="4"/>
          </p:nvPr>
        </p:nvSpPr>
        <p:spPr>
          <a:xfrm>
            <a:off x="1141185" y="1237482"/>
            <a:ext cx="1560900" cy="1206900"/>
          </a:xfrm>
          <a:prstGeom prst="rect">
            <a:avLst/>
          </a:prstGeom>
          <a:solidFill>
            <a:srgbClr val="F2F2F2"/>
          </a:solidFill>
          <a:ln>
            <a:noFill/>
          </a:ln>
          <a:effectLst>
            <a:outerShdw blurRad="38100" algn="ctr" rotWithShape="0">
              <a:srgbClr val="000000">
                <a:alpha val="40000"/>
              </a:srgbClr>
            </a:outerShdw>
          </a:effectLst>
        </p:spPr>
      </p:sp>
      <p:sp>
        <p:nvSpPr>
          <p:cNvPr id="1179" name="Google Shape;1179;p186"/>
          <p:cNvSpPr txBox="1">
            <a:spLocks noGrp="1"/>
          </p:cNvSpPr>
          <p:nvPr>
            <p:ph type="body" idx="5"/>
          </p:nvPr>
        </p:nvSpPr>
        <p:spPr>
          <a:xfrm>
            <a:off x="1141185" y="2500075"/>
            <a:ext cx="1560900" cy="249300"/>
          </a:xfrm>
          <a:prstGeom prst="rect">
            <a:avLst/>
          </a:prstGeom>
          <a:noFill/>
          <a:ln>
            <a:noFill/>
          </a:ln>
        </p:spPr>
        <p:txBody>
          <a:bodyPr spcFirstLastPara="1" wrap="square" lIns="0" tIns="0" rIns="0" bIns="0" anchor="t" anchorCtr="0">
            <a:noAutofit/>
          </a:bodyPr>
          <a:lstStyle>
            <a:lvl1pPr marL="457200" marR="0" lvl="0" indent="-228600" algn="ctr" rtl="0">
              <a:lnSpc>
                <a:spcPct val="9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1pPr>
            <a:lvl2pPr marL="914400" marR="0" lvl="1"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1180" name="Google Shape;1180;p186"/>
          <p:cNvSpPr>
            <a:spLocks noGrp="1"/>
          </p:cNvSpPr>
          <p:nvPr>
            <p:ph type="pic" idx="6"/>
          </p:nvPr>
        </p:nvSpPr>
        <p:spPr>
          <a:xfrm>
            <a:off x="2902094" y="2920081"/>
            <a:ext cx="1560900" cy="1206900"/>
          </a:xfrm>
          <a:prstGeom prst="rect">
            <a:avLst/>
          </a:prstGeom>
          <a:solidFill>
            <a:srgbClr val="F2F2F2"/>
          </a:solidFill>
          <a:ln>
            <a:noFill/>
          </a:ln>
          <a:effectLst>
            <a:outerShdw blurRad="38100" algn="ctr" rotWithShape="0">
              <a:srgbClr val="000000">
                <a:alpha val="40000"/>
              </a:srgbClr>
            </a:outerShdw>
          </a:effectLst>
        </p:spPr>
      </p:sp>
      <p:sp>
        <p:nvSpPr>
          <p:cNvPr id="1181" name="Google Shape;1181;p186"/>
          <p:cNvSpPr txBox="1">
            <a:spLocks noGrp="1"/>
          </p:cNvSpPr>
          <p:nvPr>
            <p:ph type="body" idx="7"/>
          </p:nvPr>
        </p:nvSpPr>
        <p:spPr>
          <a:xfrm>
            <a:off x="2902094" y="4182674"/>
            <a:ext cx="1560900" cy="249300"/>
          </a:xfrm>
          <a:prstGeom prst="rect">
            <a:avLst/>
          </a:prstGeom>
          <a:noFill/>
          <a:ln>
            <a:noFill/>
          </a:ln>
        </p:spPr>
        <p:txBody>
          <a:bodyPr spcFirstLastPara="1" wrap="square" lIns="0" tIns="0" rIns="0" bIns="0" anchor="t" anchorCtr="0">
            <a:noAutofit/>
          </a:bodyPr>
          <a:lstStyle>
            <a:lvl1pPr marL="457200" marR="0" lvl="0" indent="-228600" algn="ctr" rtl="0">
              <a:lnSpc>
                <a:spcPct val="9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1pPr>
            <a:lvl2pPr marL="914400" marR="0" lvl="1"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1182" name="Google Shape;1182;p186"/>
          <p:cNvSpPr>
            <a:spLocks noGrp="1"/>
          </p:cNvSpPr>
          <p:nvPr>
            <p:ph type="pic" idx="8"/>
          </p:nvPr>
        </p:nvSpPr>
        <p:spPr>
          <a:xfrm>
            <a:off x="2902094" y="1237482"/>
            <a:ext cx="1560900" cy="1206900"/>
          </a:xfrm>
          <a:prstGeom prst="rect">
            <a:avLst/>
          </a:prstGeom>
          <a:solidFill>
            <a:srgbClr val="F2F2F2"/>
          </a:solidFill>
          <a:ln>
            <a:noFill/>
          </a:ln>
          <a:effectLst>
            <a:outerShdw blurRad="38100" algn="ctr" rotWithShape="0">
              <a:srgbClr val="000000">
                <a:alpha val="40000"/>
              </a:srgbClr>
            </a:outerShdw>
          </a:effectLst>
        </p:spPr>
      </p:sp>
      <p:sp>
        <p:nvSpPr>
          <p:cNvPr id="1183" name="Google Shape;1183;p186"/>
          <p:cNvSpPr txBox="1">
            <a:spLocks noGrp="1"/>
          </p:cNvSpPr>
          <p:nvPr>
            <p:ph type="body" idx="9"/>
          </p:nvPr>
        </p:nvSpPr>
        <p:spPr>
          <a:xfrm>
            <a:off x="2902094" y="2500075"/>
            <a:ext cx="1560900" cy="249300"/>
          </a:xfrm>
          <a:prstGeom prst="rect">
            <a:avLst/>
          </a:prstGeom>
          <a:noFill/>
          <a:ln>
            <a:noFill/>
          </a:ln>
        </p:spPr>
        <p:txBody>
          <a:bodyPr spcFirstLastPara="1" wrap="square" lIns="0" tIns="0" rIns="0" bIns="0" anchor="t" anchorCtr="0">
            <a:noAutofit/>
          </a:bodyPr>
          <a:lstStyle>
            <a:lvl1pPr marL="457200" marR="0" lvl="0" indent="-228600" algn="ctr" rtl="0">
              <a:lnSpc>
                <a:spcPct val="9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1pPr>
            <a:lvl2pPr marL="914400" marR="0" lvl="1"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1184" name="Google Shape;1184;p186"/>
          <p:cNvSpPr>
            <a:spLocks noGrp="1"/>
          </p:cNvSpPr>
          <p:nvPr>
            <p:ph type="pic" idx="13"/>
          </p:nvPr>
        </p:nvSpPr>
        <p:spPr>
          <a:xfrm>
            <a:off x="4663004" y="2920081"/>
            <a:ext cx="1560900" cy="1206900"/>
          </a:xfrm>
          <a:prstGeom prst="rect">
            <a:avLst/>
          </a:prstGeom>
          <a:solidFill>
            <a:srgbClr val="F2F2F2"/>
          </a:solidFill>
          <a:ln>
            <a:noFill/>
          </a:ln>
          <a:effectLst>
            <a:outerShdw blurRad="38100" algn="ctr" rotWithShape="0">
              <a:srgbClr val="000000">
                <a:alpha val="40000"/>
              </a:srgbClr>
            </a:outerShdw>
          </a:effectLst>
        </p:spPr>
      </p:sp>
      <p:sp>
        <p:nvSpPr>
          <p:cNvPr id="1185" name="Google Shape;1185;p186"/>
          <p:cNvSpPr txBox="1">
            <a:spLocks noGrp="1"/>
          </p:cNvSpPr>
          <p:nvPr>
            <p:ph type="body" idx="14"/>
          </p:nvPr>
        </p:nvSpPr>
        <p:spPr>
          <a:xfrm>
            <a:off x="4663004" y="4182674"/>
            <a:ext cx="1560900" cy="249300"/>
          </a:xfrm>
          <a:prstGeom prst="rect">
            <a:avLst/>
          </a:prstGeom>
          <a:noFill/>
          <a:ln>
            <a:noFill/>
          </a:ln>
        </p:spPr>
        <p:txBody>
          <a:bodyPr spcFirstLastPara="1" wrap="square" lIns="0" tIns="0" rIns="0" bIns="0" anchor="t" anchorCtr="0">
            <a:noAutofit/>
          </a:bodyPr>
          <a:lstStyle>
            <a:lvl1pPr marL="457200" marR="0" lvl="0" indent="-228600" algn="ctr" rtl="0">
              <a:lnSpc>
                <a:spcPct val="9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1pPr>
            <a:lvl2pPr marL="914400" marR="0" lvl="1"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1186" name="Google Shape;1186;p186"/>
          <p:cNvSpPr>
            <a:spLocks noGrp="1"/>
          </p:cNvSpPr>
          <p:nvPr>
            <p:ph type="pic" idx="15"/>
          </p:nvPr>
        </p:nvSpPr>
        <p:spPr>
          <a:xfrm>
            <a:off x="4663004" y="1237482"/>
            <a:ext cx="1560900" cy="1206900"/>
          </a:xfrm>
          <a:prstGeom prst="rect">
            <a:avLst/>
          </a:prstGeom>
          <a:solidFill>
            <a:srgbClr val="F2F2F2"/>
          </a:solidFill>
          <a:ln>
            <a:noFill/>
          </a:ln>
          <a:effectLst>
            <a:outerShdw blurRad="38100" algn="ctr" rotWithShape="0">
              <a:srgbClr val="000000">
                <a:alpha val="40000"/>
              </a:srgbClr>
            </a:outerShdw>
          </a:effectLst>
        </p:spPr>
      </p:sp>
      <p:sp>
        <p:nvSpPr>
          <p:cNvPr id="1187" name="Google Shape;1187;p186"/>
          <p:cNvSpPr txBox="1">
            <a:spLocks noGrp="1"/>
          </p:cNvSpPr>
          <p:nvPr>
            <p:ph type="body" idx="16"/>
          </p:nvPr>
        </p:nvSpPr>
        <p:spPr>
          <a:xfrm>
            <a:off x="4663004" y="2500075"/>
            <a:ext cx="1560900" cy="249300"/>
          </a:xfrm>
          <a:prstGeom prst="rect">
            <a:avLst/>
          </a:prstGeom>
          <a:noFill/>
          <a:ln>
            <a:noFill/>
          </a:ln>
        </p:spPr>
        <p:txBody>
          <a:bodyPr spcFirstLastPara="1" wrap="square" lIns="0" tIns="0" rIns="0" bIns="0" anchor="t" anchorCtr="0">
            <a:noAutofit/>
          </a:bodyPr>
          <a:lstStyle>
            <a:lvl1pPr marL="457200" marR="0" lvl="0" indent="-228600" algn="ctr" rtl="0">
              <a:lnSpc>
                <a:spcPct val="9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1pPr>
            <a:lvl2pPr marL="914400" marR="0" lvl="1"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1188" name="Google Shape;1188;p186"/>
          <p:cNvSpPr>
            <a:spLocks noGrp="1"/>
          </p:cNvSpPr>
          <p:nvPr>
            <p:ph type="pic" idx="17"/>
          </p:nvPr>
        </p:nvSpPr>
        <p:spPr>
          <a:xfrm>
            <a:off x="6423913" y="2920081"/>
            <a:ext cx="1560900" cy="1206900"/>
          </a:xfrm>
          <a:prstGeom prst="rect">
            <a:avLst/>
          </a:prstGeom>
          <a:solidFill>
            <a:srgbClr val="F2F2F2"/>
          </a:solidFill>
          <a:ln>
            <a:noFill/>
          </a:ln>
          <a:effectLst>
            <a:outerShdw blurRad="38100" algn="ctr" rotWithShape="0">
              <a:srgbClr val="000000">
                <a:alpha val="40000"/>
              </a:srgbClr>
            </a:outerShdw>
          </a:effectLst>
        </p:spPr>
      </p:sp>
      <p:sp>
        <p:nvSpPr>
          <p:cNvPr id="1189" name="Google Shape;1189;p186"/>
          <p:cNvSpPr txBox="1">
            <a:spLocks noGrp="1"/>
          </p:cNvSpPr>
          <p:nvPr>
            <p:ph type="body" idx="18"/>
          </p:nvPr>
        </p:nvSpPr>
        <p:spPr>
          <a:xfrm>
            <a:off x="6423913" y="4182674"/>
            <a:ext cx="1560900" cy="249300"/>
          </a:xfrm>
          <a:prstGeom prst="rect">
            <a:avLst/>
          </a:prstGeom>
          <a:noFill/>
          <a:ln>
            <a:noFill/>
          </a:ln>
        </p:spPr>
        <p:txBody>
          <a:bodyPr spcFirstLastPara="1" wrap="square" lIns="0" tIns="0" rIns="0" bIns="0" anchor="t" anchorCtr="0">
            <a:noAutofit/>
          </a:bodyPr>
          <a:lstStyle>
            <a:lvl1pPr marL="457200" marR="0" lvl="0" indent="-228600" algn="ctr" rtl="0">
              <a:lnSpc>
                <a:spcPct val="9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1pPr>
            <a:lvl2pPr marL="914400" marR="0" lvl="1"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1190" name="Google Shape;1190;p186"/>
          <p:cNvSpPr>
            <a:spLocks noGrp="1"/>
          </p:cNvSpPr>
          <p:nvPr>
            <p:ph type="pic" idx="19"/>
          </p:nvPr>
        </p:nvSpPr>
        <p:spPr>
          <a:xfrm>
            <a:off x="6423913" y="1237482"/>
            <a:ext cx="1560900" cy="1206900"/>
          </a:xfrm>
          <a:prstGeom prst="rect">
            <a:avLst/>
          </a:prstGeom>
          <a:solidFill>
            <a:srgbClr val="F2F2F2"/>
          </a:solidFill>
          <a:ln>
            <a:noFill/>
          </a:ln>
          <a:effectLst>
            <a:outerShdw blurRad="38100" algn="ctr" rotWithShape="0">
              <a:srgbClr val="000000">
                <a:alpha val="40000"/>
              </a:srgbClr>
            </a:outerShdw>
          </a:effectLst>
        </p:spPr>
      </p:sp>
      <p:sp>
        <p:nvSpPr>
          <p:cNvPr id="1191" name="Google Shape;1191;p186"/>
          <p:cNvSpPr txBox="1">
            <a:spLocks noGrp="1"/>
          </p:cNvSpPr>
          <p:nvPr>
            <p:ph type="body" idx="20"/>
          </p:nvPr>
        </p:nvSpPr>
        <p:spPr>
          <a:xfrm>
            <a:off x="6423913" y="2500075"/>
            <a:ext cx="1560900" cy="249300"/>
          </a:xfrm>
          <a:prstGeom prst="rect">
            <a:avLst/>
          </a:prstGeom>
          <a:noFill/>
          <a:ln>
            <a:noFill/>
          </a:ln>
        </p:spPr>
        <p:txBody>
          <a:bodyPr spcFirstLastPara="1" wrap="square" lIns="0" tIns="0" rIns="0" bIns="0" anchor="t" anchorCtr="0">
            <a:noAutofit/>
          </a:bodyPr>
          <a:lstStyle>
            <a:lvl1pPr marL="457200" marR="0" lvl="0" indent="-228600" algn="ctr" rtl="0">
              <a:lnSpc>
                <a:spcPct val="9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1pPr>
            <a:lvl2pPr marL="914400" marR="0" lvl="1"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pic>
        <p:nvPicPr>
          <p:cNvPr id="1192" name="Google Shape;1192;p186"/>
          <p:cNvPicPr preferRelativeResize="0"/>
          <p:nvPr/>
        </p:nvPicPr>
        <p:blipFill rotWithShape="1">
          <a:blip r:embed="rId2">
            <a:alphaModFix/>
          </a:blip>
          <a:srcRect/>
          <a:stretch/>
        </p:blipFill>
        <p:spPr>
          <a:xfrm>
            <a:off x="7316392" y="4687355"/>
            <a:ext cx="1104897" cy="296687"/>
          </a:xfrm>
          <a:prstGeom prst="rect">
            <a:avLst/>
          </a:prstGeom>
          <a:noFill/>
          <a:ln>
            <a:noFill/>
          </a:ln>
        </p:spPr>
      </p:pic>
      <p:sp>
        <p:nvSpPr>
          <p:cNvPr id="1193" name="Google Shape;1193;p186"/>
          <p:cNvSpPr txBox="1"/>
          <p:nvPr/>
        </p:nvSpPr>
        <p:spPr>
          <a:xfrm>
            <a:off x="710583" y="4686232"/>
            <a:ext cx="5843100" cy="298800"/>
          </a:xfrm>
          <a:prstGeom prst="rect">
            <a:avLst/>
          </a:prstGeom>
          <a:noFill/>
          <a:ln>
            <a:noFill/>
          </a:ln>
        </p:spPr>
        <p:txBody>
          <a:bodyPr spcFirstLastPara="1" wrap="square" lIns="0" tIns="0" rIns="0" bIns="0" anchor="ctr" anchorCtr="0">
            <a:noAutofit/>
          </a:bodyPr>
          <a:lstStyle/>
          <a:p>
            <a:pPr marL="0" marR="0" lvl="0" indent="0" algn="l" rtl="0">
              <a:lnSpc>
                <a:spcPct val="80000"/>
              </a:lnSpc>
              <a:spcBef>
                <a:spcPts val="0"/>
              </a:spcBef>
              <a:spcAft>
                <a:spcPts val="0"/>
              </a:spcAft>
              <a:buClr>
                <a:srgbClr val="B4B1B4"/>
              </a:buClr>
              <a:buSzPts val="600"/>
              <a:buFont typeface="Arial"/>
              <a:buNone/>
            </a:pPr>
            <a:r>
              <a:rPr lang="en-US" sz="600" b="0" i="0">
                <a:solidFill>
                  <a:srgbClr val="B4B1B4"/>
                </a:solidFill>
                <a:latin typeface="Arial Narrow"/>
                <a:ea typeface="Arial Narrow"/>
                <a:cs typeface="Arial Narrow"/>
                <a:sym typeface="Arial Narrow"/>
              </a:rPr>
              <a:t>The information included herein is for informational purposes and is intended for use by advisors only, and should not be copied, reproduced, or redistributed without consent of CWM, LLC. Carson Partners offers investment advisory services through CWM, LLC, an SEC Registered Investment Advisor. Carson Coaching and CWM, LLC are separate but affiliated companies and wholly-owned subsidiaries of Carson Group Holdings, LLC. Carson Coaching does not provide advisory services.</a:t>
            </a:r>
            <a:endParaRPr sz="1100"/>
          </a:p>
        </p:txBody>
      </p:sp>
    </p:spTree>
  </p:cSld>
  <p:clrMapOvr>
    <a:masterClrMapping/>
  </p:clrMapOvr>
  <p:transition spd="slow">
    <p:push/>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matchingName="Team Option 2 (10 member)">
  <p:cSld name="Team Option 2 (10 member)">
    <p:spTree>
      <p:nvGrpSpPr>
        <p:cNvPr id="1" name="Shape 1194"/>
        <p:cNvGrpSpPr/>
        <p:nvPr/>
      </p:nvGrpSpPr>
      <p:grpSpPr>
        <a:xfrm>
          <a:off x="0" y="0"/>
          <a:ext cx="0" cy="0"/>
          <a:chOff x="0" y="0"/>
          <a:chExt cx="0" cy="0"/>
        </a:xfrm>
      </p:grpSpPr>
      <p:sp>
        <p:nvSpPr>
          <p:cNvPr id="1195" name="Google Shape;1195;p187"/>
          <p:cNvSpPr/>
          <p:nvPr/>
        </p:nvSpPr>
        <p:spPr>
          <a:xfrm>
            <a:off x="0" y="4533900"/>
            <a:ext cx="9144000" cy="609600"/>
          </a:xfrm>
          <a:prstGeom prst="rect">
            <a:avLst/>
          </a:prstGeom>
          <a:solidFill>
            <a:schemeClr val="lt1"/>
          </a:solidFill>
          <a:ln>
            <a:noFill/>
          </a:ln>
          <a:effectLst>
            <a:outerShdw blurRad="63500" algn="ctr" rotWithShape="0">
              <a:srgbClr val="000000">
                <a:alpha val="24705"/>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1196" name="Google Shape;1196;p187"/>
          <p:cNvSpPr>
            <a:spLocks noGrp="1"/>
          </p:cNvSpPr>
          <p:nvPr>
            <p:ph type="pic" idx="2"/>
          </p:nvPr>
        </p:nvSpPr>
        <p:spPr>
          <a:xfrm>
            <a:off x="1122863" y="1237482"/>
            <a:ext cx="1207200" cy="1097400"/>
          </a:xfrm>
          <a:prstGeom prst="rect">
            <a:avLst/>
          </a:prstGeom>
          <a:solidFill>
            <a:srgbClr val="F2F2F2"/>
          </a:solidFill>
          <a:ln>
            <a:noFill/>
          </a:ln>
          <a:effectLst>
            <a:outerShdw blurRad="38100" algn="ctr" rotWithShape="0">
              <a:srgbClr val="000000">
                <a:alpha val="40000"/>
              </a:srgbClr>
            </a:outerShdw>
          </a:effectLst>
        </p:spPr>
      </p:sp>
      <p:sp>
        <p:nvSpPr>
          <p:cNvPr id="1197" name="Google Shape;1197;p187"/>
          <p:cNvSpPr txBox="1">
            <a:spLocks noGrp="1"/>
          </p:cNvSpPr>
          <p:nvPr>
            <p:ph type="body" idx="1"/>
          </p:nvPr>
        </p:nvSpPr>
        <p:spPr>
          <a:xfrm>
            <a:off x="1122863" y="2396573"/>
            <a:ext cx="1207200" cy="249300"/>
          </a:xfrm>
          <a:prstGeom prst="rect">
            <a:avLst/>
          </a:prstGeom>
          <a:noFill/>
          <a:ln>
            <a:noFill/>
          </a:ln>
        </p:spPr>
        <p:txBody>
          <a:bodyPr spcFirstLastPara="1" wrap="square" lIns="0" tIns="0" rIns="0" bIns="0" anchor="t" anchorCtr="0">
            <a:noAutofit/>
          </a:bodyPr>
          <a:lstStyle>
            <a:lvl1pPr marL="457200" marR="0" lvl="0" indent="-228600" algn="ctr" rtl="0">
              <a:lnSpc>
                <a:spcPct val="9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1pPr>
            <a:lvl2pPr marL="914400" marR="0" lvl="1"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1198" name="Google Shape;1198;p187"/>
          <p:cNvSpPr>
            <a:spLocks noGrp="1"/>
          </p:cNvSpPr>
          <p:nvPr>
            <p:ph type="pic" idx="3"/>
          </p:nvPr>
        </p:nvSpPr>
        <p:spPr>
          <a:xfrm>
            <a:off x="1122863" y="2920081"/>
            <a:ext cx="1207200" cy="1097400"/>
          </a:xfrm>
          <a:prstGeom prst="rect">
            <a:avLst/>
          </a:prstGeom>
          <a:solidFill>
            <a:srgbClr val="F2F2F2"/>
          </a:solidFill>
          <a:ln>
            <a:noFill/>
          </a:ln>
          <a:effectLst>
            <a:outerShdw blurRad="38100" algn="ctr" rotWithShape="0">
              <a:srgbClr val="000000">
                <a:alpha val="40000"/>
              </a:srgbClr>
            </a:outerShdw>
          </a:effectLst>
        </p:spPr>
      </p:sp>
      <p:sp>
        <p:nvSpPr>
          <p:cNvPr id="1199" name="Google Shape;1199;p187"/>
          <p:cNvSpPr txBox="1">
            <a:spLocks noGrp="1"/>
          </p:cNvSpPr>
          <p:nvPr>
            <p:ph type="body" idx="4"/>
          </p:nvPr>
        </p:nvSpPr>
        <p:spPr>
          <a:xfrm>
            <a:off x="1122863" y="4079172"/>
            <a:ext cx="1207200" cy="249300"/>
          </a:xfrm>
          <a:prstGeom prst="rect">
            <a:avLst/>
          </a:prstGeom>
          <a:noFill/>
          <a:ln>
            <a:noFill/>
          </a:ln>
        </p:spPr>
        <p:txBody>
          <a:bodyPr spcFirstLastPara="1" wrap="square" lIns="0" tIns="0" rIns="0" bIns="0" anchor="t" anchorCtr="0">
            <a:noAutofit/>
          </a:bodyPr>
          <a:lstStyle>
            <a:lvl1pPr marL="457200" marR="0" lvl="0" indent="-228600" algn="ctr" rtl="0">
              <a:lnSpc>
                <a:spcPct val="9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1pPr>
            <a:lvl2pPr marL="914400" marR="0" lvl="1"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1200" name="Google Shape;1200;p187"/>
          <p:cNvSpPr>
            <a:spLocks noGrp="1"/>
          </p:cNvSpPr>
          <p:nvPr>
            <p:ph type="pic" idx="5"/>
          </p:nvPr>
        </p:nvSpPr>
        <p:spPr>
          <a:xfrm>
            <a:off x="2546862" y="1237482"/>
            <a:ext cx="1207200" cy="1097400"/>
          </a:xfrm>
          <a:prstGeom prst="rect">
            <a:avLst/>
          </a:prstGeom>
          <a:solidFill>
            <a:srgbClr val="F2F2F2"/>
          </a:solidFill>
          <a:ln>
            <a:noFill/>
          </a:ln>
          <a:effectLst>
            <a:outerShdw blurRad="38100" algn="ctr" rotWithShape="0">
              <a:srgbClr val="000000">
                <a:alpha val="40000"/>
              </a:srgbClr>
            </a:outerShdw>
          </a:effectLst>
        </p:spPr>
      </p:sp>
      <p:sp>
        <p:nvSpPr>
          <p:cNvPr id="1201" name="Google Shape;1201;p187"/>
          <p:cNvSpPr txBox="1">
            <a:spLocks noGrp="1"/>
          </p:cNvSpPr>
          <p:nvPr>
            <p:ph type="body" idx="6"/>
          </p:nvPr>
        </p:nvSpPr>
        <p:spPr>
          <a:xfrm>
            <a:off x="2546819" y="2396573"/>
            <a:ext cx="1207200" cy="249300"/>
          </a:xfrm>
          <a:prstGeom prst="rect">
            <a:avLst/>
          </a:prstGeom>
          <a:noFill/>
          <a:ln>
            <a:noFill/>
          </a:ln>
        </p:spPr>
        <p:txBody>
          <a:bodyPr spcFirstLastPara="1" wrap="square" lIns="0" tIns="0" rIns="0" bIns="0" anchor="t" anchorCtr="0">
            <a:noAutofit/>
          </a:bodyPr>
          <a:lstStyle>
            <a:lvl1pPr marL="457200" marR="0" lvl="0" indent="-228600" algn="ctr" rtl="0">
              <a:lnSpc>
                <a:spcPct val="9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1pPr>
            <a:lvl2pPr marL="914400" marR="0" lvl="1"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1202" name="Google Shape;1202;p187"/>
          <p:cNvSpPr>
            <a:spLocks noGrp="1"/>
          </p:cNvSpPr>
          <p:nvPr>
            <p:ph type="pic" idx="7"/>
          </p:nvPr>
        </p:nvSpPr>
        <p:spPr>
          <a:xfrm>
            <a:off x="2546862" y="2920081"/>
            <a:ext cx="1207200" cy="1097400"/>
          </a:xfrm>
          <a:prstGeom prst="rect">
            <a:avLst/>
          </a:prstGeom>
          <a:solidFill>
            <a:srgbClr val="F2F2F2"/>
          </a:solidFill>
          <a:ln>
            <a:noFill/>
          </a:ln>
          <a:effectLst>
            <a:outerShdw blurRad="38100" algn="ctr" rotWithShape="0">
              <a:srgbClr val="000000">
                <a:alpha val="40000"/>
              </a:srgbClr>
            </a:outerShdw>
          </a:effectLst>
        </p:spPr>
      </p:sp>
      <p:sp>
        <p:nvSpPr>
          <p:cNvPr id="1203" name="Google Shape;1203;p187"/>
          <p:cNvSpPr txBox="1">
            <a:spLocks noGrp="1"/>
          </p:cNvSpPr>
          <p:nvPr>
            <p:ph type="body" idx="8"/>
          </p:nvPr>
        </p:nvSpPr>
        <p:spPr>
          <a:xfrm>
            <a:off x="2546819" y="4079172"/>
            <a:ext cx="1207200" cy="249300"/>
          </a:xfrm>
          <a:prstGeom prst="rect">
            <a:avLst/>
          </a:prstGeom>
          <a:noFill/>
          <a:ln>
            <a:noFill/>
          </a:ln>
        </p:spPr>
        <p:txBody>
          <a:bodyPr spcFirstLastPara="1" wrap="square" lIns="0" tIns="0" rIns="0" bIns="0" anchor="t" anchorCtr="0">
            <a:noAutofit/>
          </a:bodyPr>
          <a:lstStyle>
            <a:lvl1pPr marL="457200" marR="0" lvl="0" indent="-228600" algn="ctr" rtl="0">
              <a:lnSpc>
                <a:spcPct val="9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1pPr>
            <a:lvl2pPr marL="914400" marR="0" lvl="1"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1204" name="Google Shape;1204;p187"/>
          <p:cNvSpPr>
            <a:spLocks noGrp="1"/>
          </p:cNvSpPr>
          <p:nvPr>
            <p:ph type="pic" idx="9"/>
          </p:nvPr>
        </p:nvSpPr>
        <p:spPr>
          <a:xfrm>
            <a:off x="3970861" y="1237482"/>
            <a:ext cx="1207200" cy="1097400"/>
          </a:xfrm>
          <a:prstGeom prst="rect">
            <a:avLst/>
          </a:prstGeom>
          <a:solidFill>
            <a:srgbClr val="F2F2F2"/>
          </a:solidFill>
          <a:ln>
            <a:noFill/>
          </a:ln>
          <a:effectLst>
            <a:outerShdw blurRad="38100" algn="ctr" rotWithShape="0">
              <a:srgbClr val="000000">
                <a:alpha val="40000"/>
              </a:srgbClr>
            </a:outerShdw>
          </a:effectLst>
        </p:spPr>
      </p:sp>
      <p:sp>
        <p:nvSpPr>
          <p:cNvPr id="1205" name="Google Shape;1205;p187"/>
          <p:cNvSpPr txBox="1">
            <a:spLocks noGrp="1"/>
          </p:cNvSpPr>
          <p:nvPr>
            <p:ph type="body" idx="13"/>
          </p:nvPr>
        </p:nvSpPr>
        <p:spPr>
          <a:xfrm>
            <a:off x="3971942" y="2396573"/>
            <a:ext cx="1207200" cy="249300"/>
          </a:xfrm>
          <a:prstGeom prst="rect">
            <a:avLst/>
          </a:prstGeom>
          <a:noFill/>
          <a:ln>
            <a:noFill/>
          </a:ln>
        </p:spPr>
        <p:txBody>
          <a:bodyPr spcFirstLastPara="1" wrap="square" lIns="0" tIns="0" rIns="0" bIns="0" anchor="t" anchorCtr="0">
            <a:noAutofit/>
          </a:bodyPr>
          <a:lstStyle>
            <a:lvl1pPr marL="457200" marR="0" lvl="0" indent="-228600" algn="ctr" rtl="0">
              <a:lnSpc>
                <a:spcPct val="9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1pPr>
            <a:lvl2pPr marL="914400" marR="0" lvl="1"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1206" name="Google Shape;1206;p187"/>
          <p:cNvSpPr>
            <a:spLocks noGrp="1"/>
          </p:cNvSpPr>
          <p:nvPr>
            <p:ph type="pic" idx="14"/>
          </p:nvPr>
        </p:nvSpPr>
        <p:spPr>
          <a:xfrm>
            <a:off x="3970861" y="2920081"/>
            <a:ext cx="1207200" cy="1097400"/>
          </a:xfrm>
          <a:prstGeom prst="rect">
            <a:avLst/>
          </a:prstGeom>
          <a:solidFill>
            <a:srgbClr val="F2F2F2"/>
          </a:solidFill>
          <a:ln>
            <a:noFill/>
          </a:ln>
          <a:effectLst>
            <a:outerShdw blurRad="38100" algn="ctr" rotWithShape="0">
              <a:srgbClr val="000000">
                <a:alpha val="40000"/>
              </a:srgbClr>
            </a:outerShdw>
          </a:effectLst>
        </p:spPr>
      </p:sp>
      <p:sp>
        <p:nvSpPr>
          <p:cNvPr id="1207" name="Google Shape;1207;p187"/>
          <p:cNvSpPr txBox="1">
            <a:spLocks noGrp="1"/>
          </p:cNvSpPr>
          <p:nvPr>
            <p:ph type="body" idx="15"/>
          </p:nvPr>
        </p:nvSpPr>
        <p:spPr>
          <a:xfrm>
            <a:off x="3970775" y="4079172"/>
            <a:ext cx="1207200" cy="249300"/>
          </a:xfrm>
          <a:prstGeom prst="rect">
            <a:avLst/>
          </a:prstGeom>
          <a:noFill/>
          <a:ln>
            <a:noFill/>
          </a:ln>
        </p:spPr>
        <p:txBody>
          <a:bodyPr spcFirstLastPara="1" wrap="square" lIns="0" tIns="0" rIns="0" bIns="0" anchor="t" anchorCtr="0">
            <a:noAutofit/>
          </a:bodyPr>
          <a:lstStyle>
            <a:lvl1pPr marL="457200" marR="0" lvl="0" indent="-228600" algn="ctr" rtl="0">
              <a:lnSpc>
                <a:spcPct val="9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1pPr>
            <a:lvl2pPr marL="914400" marR="0" lvl="1"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1208" name="Google Shape;1208;p187"/>
          <p:cNvSpPr>
            <a:spLocks noGrp="1"/>
          </p:cNvSpPr>
          <p:nvPr>
            <p:ph type="pic" idx="16"/>
          </p:nvPr>
        </p:nvSpPr>
        <p:spPr>
          <a:xfrm>
            <a:off x="5394860" y="1237482"/>
            <a:ext cx="1207200" cy="1097400"/>
          </a:xfrm>
          <a:prstGeom prst="rect">
            <a:avLst/>
          </a:prstGeom>
          <a:solidFill>
            <a:srgbClr val="F2F2F2"/>
          </a:solidFill>
          <a:ln>
            <a:noFill/>
          </a:ln>
          <a:effectLst>
            <a:outerShdw blurRad="38100" algn="ctr" rotWithShape="0">
              <a:srgbClr val="000000">
                <a:alpha val="40000"/>
              </a:srgbClr>
            </a:outerShdw>
          </a:effectLst>
        </p:spPr>
      </p:sp>
      <p:sp>
        <p:nvSpPr>
          <p:cNvPr id="1209" name="Google Shape;1209;p187"/>
          <p:cNvSpPr txBox="1">
            <a:spLocks noGrp="1"/>
          </p:cNvSpPr>
          <p:nvPr>
            <p:ph type="body" idx="17"/>
          </p:nvPr>
        </p:nvSpPr>
        <p:spPr>
          <a:xfrm>
            <a:off x="5395400" y="2396573"/>
            <a:ext cx="1207200" cy="249300"/>
          </a:xfrm>
          <a:prstGeom prst="rect">
            <a:avLst/>
          </a:prstGeom>
          <a:noFill/>
          <a:ln>
            <a:noFill/>
          </a:ln>
        </p:spPr>
        <p:txBody>
          <a:bodyPr spcFirstLastPara="1" wrap="square" lIns="0" tIns="0" rIns="0" bIns="0" anchor="t" anchorCtr="0">
            <a:noAutofit/>
          </a:bodyPr>
          <a:lstStyle>
            <a:lvl1pPr marL="457200" marR="0" lvl="0" indent="-228600" algn="ctr" rtl="0">
              <a:lnSpc>
                <a:spcPct val="9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1pPr>
            <a:lvl2pPr marL="914400" marR="0" lvl="1"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1210" name="Google Shape;1210;p187"/>
          <p:cNvSpPr>
            <a:spLocks noGrp="1"/>
          </p:cNvSpPr>
          <p:nvPr>
            <p:ph type="pic" idx="18"/>
          </p:nvPr>
        </p:nvSpPr>
        <p:spPr>
          <a:xfrm>
            <a:off x="5394860" y="2920081"/>
            <a:ext cx="1207200" cy="1097400"/>
          </a:xfrm>
          <a:prstGeom prst="rect">
            <a:avLst/>
          </a:prstGeom>
          <a:solidFill>
            <a:srgbClr val="F2F2F2"/>
          </a:solidFill>
          <a:ln>
            <a:noFill/>
          </a:ln>
          <a:effectLst>
            <a:outerShdw blurRad="38100" algn="ctr" rotWithShape="0">
              <a:srgbClr val="000000">
                <a:alpha val="40000"/>
              </a:srgbClr>
            </a:outerShdw>
          </a:effectLst>
        </p:spPr>
      </p:sp>
      <p:sp>
        <p:nvSpPr>
          <p:cNvPr id="1211" name="Google Shape;1211;p187"/>
          <p:cNvSpPr txBox="1">
            <a:spLocks noGrp="1"/>
          </p:cNvSpPr>
          <p:nvPr>
            <p:ph type="body" idx="19"/>
          </p:nvPr>
        </p:nvSpPr>
        <p:spPr>
          <a:xfrm>
            <a:off x="5395400" y="4079172"/>
            <a:ext cx="1207200" cy="249300"/>
          </a:xfrm>
          <a:prstGeom prst="rect">
            <a:avLst/>
          </a:prstGeom>
          <a:noFill/>
          <a:ln>
            <a:noFill/>
          </a:ln>
        </p:spPr>
        <p:txBody>
          <a:bodyPr spcFirstLastPara="1" wrap="square" lIns="0" tIns="0" rIns="0" bIns="0" anchor="t" anchorCtr="0">
            <a:noAutofit/>
          </a:bodyPr>
          <a:lstStyle>
            <a:lvl1pPr marL="457200" marR="0" lvl="0" indent="-228600" algn="ctr" rtl="0">
              <a:lnSpc>
                <a:spcPct val="9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1pPr>
            <a:lvl2pPr marL="914400" marR="0" lvl="1"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1212" name="Google Shape;1212;p187"/>
          <p:cNvSpPr>
            <a:spLocks noGrp="1"/>
          </p:cNvSpPr>
          <p:nvPr>
            <p:ph type="pic" idx="20"/>
          </p:nvPr>
        </p:nvSpPr>
        <p:spPr>
          <a:xfrm>
            <a:off x="6818858" y="1237482"/>
            <a:ext cx="1207200" cy="1097400"/>
          </a:xfrm>
          <a:prstGeom prst="rect">
            <a:avLst/>
          </a:prstGeom>
          <a:solidFill>
            <a:srgbClr val="F2F2F2"/>
          </a:solidFill>
          <a:ln>
            <a:noFill/>
          </a:ln>
          <a:effectLst>
            <a:outerShdw blurRad="38100" algn="ctr" rotWithShape="0">
              <a:srgbClr val="000000">
                <a:alpha val="40000"/>
              </a:srgbClr>
            </a:outerShdw>
          </a:effectLst>
        </p:spPr>
      </p:sp>
      <p:sp>
        <p:nvSpPr>
          <p:cNvPr id="1213" name="Google Shape;1213;p187"/>
          <p:cNvSpPr txBox="1">
            <a:spLocks noGrp="1"/>
          </p:cNvSpPr>
          <p:nvPr>
            <p:ph type="body" idx="21"/>
          </p:nvPr>
        </p:nvSpPr>
        <p:spPr>
          <a:xfrm>
            <a:off x="6818858" y="2396573"/>
            <a:ext cx="1207200" cy="249300"/>
          </a:xfrm>
          <a:prstGeom prst="rect">
            <a:avLst/>
          </a:prstGeom>
          <a:noFill/>
          <a:ln>
            <a:noFill/>
          </a:ln>
        </p:spPr>
        <p:txBody>
          <a:bodyPr spcFirstLastPara="1" wrap="square" lIns="0" tIns="0" rIns="0" bIns="0" anchor="t" anchorCtr="0">
            <a:noAutofit/>
          </a:bodyPr>
          <a:lstStyle>
            <a:lvl1pPr marL="457200" marR="0" lvl="0" indent="-228600" algn="ctr" rtl="0">
              <a:lnSpc>
                <a:spcPct val="9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1pPr>
            <a:lvl2pPr marL="914400" marR="0" lvl="1"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1214" name="Google Shape;1214;p187"/>
          <p:cNvSpPr>
            <a:spLocks noGrp="1"/>
          </p:cNvSpPr>
          <p:nvPr>
            <p:ph type="pic" idx="22"/>
          </p:nvPr>
        </p:nvSpPr>
        <p:spPr>
          <a:xfrm>
            <a:off x="6818858" y="2920081"/>
            <a:ext cx="1207200" cy="1097400"/>
          </a:xfrm>
          <a:prstGeom prst="rect">
            <a:avLst/>
          </a:prstGeom>
          <a:solidFill>
            <a:srgbClr val="F2F2F2"/>
          </a:solidFill>
          <a:ln>
            <a:noFill/>
          </a:ln>
          <a:effectLst>
            <a:outerShdw blurRad="38100" algn="ctr" rotWithShape="0">
              <a:srgbClr val="000000">
                <a:alpha val="40000"/>
              </a:srgbClr>
            </a:outerShdw>
          </a:effectLst>
        </p:spPr>
      </p:sp>
      <p:sp>
        <p:nvSpPr>
          <p:cNvPr id="1215" name="Google Shape;1215;p187"/>
          <p:cNvSpPr txBox="1">
            <a:spLocks noGrp="1"/>
          </p:cNvSpPr>
          <p:nvPr>
            <p:ph type="body" idx="23"/>
          </p:nvPr>
        </p:nvSpPr>
        <p:spPr>
          <a:xfrm>
            <a:off x="6818858" y="4079172"/>
            <a:ext cx="1207200" cy="249300"/>
          </a:xfrm>
          <a:prstGeom prst="rect">
            <a:avLst/>
          </a:prstGeom>
          <a:noFill/>
          <a:ln>
            <a:noFill/>
          </a:ln>
        </p:spPr>
        <p:txBody>
          <a:bodyPr spcFirstLastPara="1" wrap="square" lIns="0" tIns="0" rIns="0" bIns="0" anchor="t" anchorCtr="0">
            <a:noAutofit/>
          </a:bodyPr>
          <a:lstStyle>
            <a:lvl1pPr marL="457200" marR="0" lvl="0" indent="-228600" algn="ctr" rtl="0">
              <a:lnSpc>
                <a:spcPct val="9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1pPr>
            <a:lvl2pPr marL="914400" marR="0" lvl="1"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1216" name="Google Shape;1216;p187"/>
          <p:cNvSpPr txBox="1">
            <a:spLocks noGrp="1"/>
          </p:cNvSpPr>
          <p:nvPr>
            <p:ph type="body" idx="24"/>
          </p:nvPr>
        </p:nvSpPr>
        <p:spPr>
          <a:xfrm>
            <a:off x="706041" y="629258"/>
            <a:ext cx="7715100" cy="296400"/>
          </a:xfrm>
          <a:prstGeom prst="rect">
            <a:avLst/>
          </a:prstGeom>
          <a:noFill/>
          <a:ln>
            <a:noFill/>
          </a:ln>
        </p:spPr>
        <p:txBody>
          <a:bodyPr spcFirstLastPara="1" wrap="square" lIns="0" tIns="0" rIns="0" bIns="0" anchor="t" anchorCtr="0">
            <a:noAutofit/>
          </a:bodyPr>
          <a:lstStyle>
            <a:lvl1pPr marL="457200" marR="0" lvl="0" indent="-228600" algn="l" rtl="0">
              <a:lnSpc>
                <a:spcPct val="80000"/>
              </a:lnSpc>
              <a:spcBef>
                <a:spcPts val="0"/>
              </a:spcBef>
              <a:spcAft>
                <a:spcPts val="0"/>
              </a:spcAft>
              <a:buClr>
                <a:schemeClr val="dk1"/>
              </a:buClr>
              <a:buSzPts val="3300"/>
              <a:buFont typeface="Arial"/>
              <a:buNone/>
              <a:defRPr sz="3300" b="1" i="0" u="none" strike="noStrike" cap="none">
                <a:solidFill>
                  <a:schemeClr val="dk1"/>
                </a:solidFill>
                <a:latin typeface="Helvetica Neue"/>
                <a:ea typeface="Helvetica Neue"/>
                <a:cs typeface="Helvetica Neue"/>
                <a:sym typeface="Helvetica Neue"/>
              </a:defRPr>
            </a:lvl1pPr>
            <a:lvl2pPr marL="914400" marR="0" lvl="1"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cxnSp>
        <p:nvCxnSpPr>
          <p:cNvPr id="1217" name="Google Shape;1217;p187"/>
          <p:cNvCxnSpPr/>
          <p:nvPr/>
        </p:nvCxnSpPr>
        <p:spPr>
          <a:xfrm>
            <a:off x="602312" y="605608"/>
            <a:ext cx="0" cy="320100"/>
          </a:xfrm>
          <a:prstGeom prst="straightConnector1">
            <a:avLst/>
          </a:prstGeom>
          <a:noFill/>
          <a:ln w="25400" cap="flat" cmpd="sng">
            <a:solidFill>
              <a:schemeClr val="dk2"/>
            </a:solidFill>
            <a:prstDash val="solid"/>
            <a:miter lim="800000"/>
            <a:headEnd type="none" w="sm" len="sm"/>
            <a:tailEnd type="none" w="sm" len="sm"/>
          </a:ln>
        </p:spPr>
      </p:cxnSp>
      <p:pic>
        <p:nvPicPr>
          <p:cNvPr id="1218" name="Google Shape;1218;p187"/>
          <p:cNvPicPr preferRelativeResize="0"/>
          <p:nvPr/>
        </p:nvPicPr>
        <p:blipFill rotWithShape="1">
          <a:blip r:embed="rId2">
            <a:alphaModFix/>
          </a:blip>
          <a:srcRect/>
          <a:stretch/>
        </p:blipFill>
        <p:spPr>
          <a:xfrm>
            <a:off x="7316392" y="4687355"/>
            <a:ext cx="1104897" cy="296687"/>
          </a:xfrm>
          <a:prstGeom prst="rect">
            <a:avLst/>
          </a:prstGeom>
          <a:noFill/>
          <a:ln>
            <a:noFill/>
          </a:ln>
        </p:spPr>
      </p:pic>
      <p:sp>
        <p:nvSpPr>
          <p:cNvPr id="1219" name="Google Shape;1219;p187"/>
          <p:cNvSpPr txBox="1"/>
          <p:nvPr/>
        </p:nvSpPr>
        <p:spPr>
          <a:xfrm>
            <a:off x="710583" y="4686232"/>
            <a:ext cx="5843100" cy="298800"/>
          </a:xfrm>
          <a:prstGeom prst="rect">
            <a:avLst/>
          </a:prstGeom>
          <a:noFill/>
          <a:ln>
            <a:noFill/>
          </a:ln>
        </p:spPr>
        <p:txBody>
          <a:bodyPr spcFirstLastPara="1" wrap="square" lIns="0" tIns="0" rIns="0" bIns="0" anchor="ctr" anchorCtr="0">
            <a:noAutofit/>
          </a:bodyPr>
          <a:lstStyle/>
          <a:p>
            <a:pPr marL="0" marR="0" lvl="0" indent="0" algn="l" rtl="0">
              <a:lnSpc>
                <a:spcPct val="80000"/>
              </a:lnSpc>
              <a:spcBef>
                <a:spcPts val="0"/>
              </a:spcBef>
              <a:spcAft>
                <a:spcPts val="0"/>
              </a:spcAft>
              <a:buClr>
                <a:srgbClr val="B4B1B4"/>
              </a:buClr>
              <a:buSzPts val="600"/>
              <a:buFont typeface="Arial"/>
              <a:buNone/>
            </a:pPr>
            <a:r>
              <a:rPr lang="en-US" sz="600" b="0" i="0">
                <a:solidFill>
                  <a:srgbClr val="B4B1B4"/>
                </a:solidFill>
                <a:latin typeface="Arial Narrow"/>
                <a:ea typeface="Arial Narrow"/>
                <a:cs typeface="Arial Narrow"/>
                <a:sym typeface="Arial Narrow"/>
              </a:rPr>
              <a:t>The information included herein is for informational purposes and is intended for use by advisors only, and should not be copied, reproduced, or redistributed without consent of CWM, LLC. Carson Partners offers investment advisory services through CWM, LLC, an SEC Registered Investment Advisor. Carson Coaching and CWM, LLC are separate but affiliated companies and wholly-owned subsidiaries of Carson Group Holdings, LLC. Carson Coaching does not provide advisory services.</a:t>
            </a:r>
            <a:endParaRPr sz="1100"/>
          </a:p>
        </p:txBody>
      </p:sp>
    </p:spTree>
  </p:cSld>
  <p:clrMapOvr>
    <a:masterClrMapping/>
  </p:clrMapOvr>
  <p:transition spd="slow">
    <p:push/>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matchingName="Team Option 3 (12 member)">
  <p:cSld name="Team Option 3 (12 member)">
    <p:spTree>
      <p:nvGrpSpPr>
        <p:cNvPr id="1" name="Shape 1220"/>
        <p:cNvGrpSpPr/>
        <p:nvPr/>
      </p:nvGrpSpPr>
      <p:grpSpPr>
        <a:xfrm>
          <a:off x="0" y="0"/>
          <a:ext cx="0" cy="0"/>
          <a:chOff x="0" y="0"/>
          <a:chExt cx="0" cy="0"/>
        </a:xfrm>
      </p:grpSpPr>
      <p:sp>
        <p:nvSpPr>
          <p:cNvPr id="1221" name="Google Shape;1221;p188"/>
          <p:cNvSpPr>
            <a:spLocks noGrp="1"/>
          </p:cNvSpPr>
          <p:nvPr>
            <p:ph type="pic" idx="2"/>
          </p:nvPr>
        </p:nvSpPr>
        <p:spPr>
          <a:xfrm>
            <a:off x="709613" y="1241010"/>
            <a:ext cx="1106100" cy="1097400"/>
          </a:xfrm>
          <a:prstGeom prst="rect">
            <a:avLst/>
          </a:prstGeom>
          <a:solidFill>
            <a:srgbClr val="F2F2F2"/>
          </a:solidFill>
          <a:ln>
            <a:noFill/>
          </a:ln>
          <a:effectLst>
            <a:outerShdw blurRad="38100" algn="ctr" rotWithShape="0">
              <a:srgbClr val="000000">
                <a:alpha val="40000"/>
              </a:srgbClr>
            </a:outerShdw>
          </a:effectLst>
        </p:spPr>
      </p:sp>
      <p:sp>
        <p:nvSpPr>
          <p:cNvPr id="1222" name="Google Shape;1222;p188"/>
          <p:cNvSpPr txBox="1">
            <a:spLocks noGrp="1"/>
          </p:cNvSpPr>
          <p:nvPr>
            <p:ph type="body" idx="1"/>
          </p:nvPr>
        </p:nvSpPr>
        <p:spPr>
          <a:xfrm>
            <a:off x="709613" y="2400101"/>
            <a:ext cx="1106100" cy="249300"/>
          </a:xfrm>
          <a:prstGeom prst="rect">
            <a:avLst/>
          </a:prstGeom>
          <a:noFill/>
          <a:ln>
            <a:noFill/>
          </a:ln>
        </p:spPr>
        <p:txBody>
          <a:bodyPr spcFirstLastPara="1" wrap="square" lIns="0" tIns="0" rIns="0" bIns="0" anchor="t" anchorCtr="0">
            <a:noAutofit/>
          </a:bodyPr>
          <a:lstStyle>
            <a:lvl1pPr marL="457200" marR="0" lvl="0" indent="-228600" algn="ctr" rtl="0">
              <a:lnSpc>
                <a:spcPct val="9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1pPr>
            <a:lvl2pPr marL="914400" marR="0" lvl="1"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1223" name="Google Shape;1223;p188"/>
          <p:cNvSpPr/>
          <p:nvPr/>
        </p:nvSpPr>
        <p:spPr>
          <a:xfrm>
            <a:off x="0" y="4533900"/>
            <a:ext cx="9144000" cy="609600"/>
          </a:xfrm>
          <a:prstGeom prst="rect">
            <a:avLst/>
          </a:prstGeom>
          <a:solidFill>
            <a:schemeClr val="lt1"/>
          </a:solidFill>
          <a:ln>
            <a:noFill/>
          </a:ln>
          <a:effectLst>
            <a:outerShdw blurRad="63500" algn="ctr" rotWithShape="0">
              <a:srgbClr val="000000">
                <a:alpha val="24705"/>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1224" name="Google Shape;1224;p188"/>
          <p:cNvSpPr>
            <a:spLocks noGrp="1"/>
          </p:cNvSpPr>
          <p:nvPr>
            <p:ph type="pic" idx="3"/>
          </p:nvPr>
        </p:nvSpPr>
        <p:spPr>
          <a:xfrm>
            <a:off x="706041" y="2920565"/>
            <a:ext cx="1106100" cy="1097400"/>
          </a:xfrm>
          <a:prstGeom prst="rect">
            <a:avLst/>
          </a:prstGeom>
          <a:solidFill>
            <a:srgbClr val="F2F2F2"/>
          </a:solidFill>
          <a:ln>
            <a:noFill/>
          </a:ln>
          <a:effectLst>
            <a:outerShdw blurRad="38100" algn="ctr" rotWithShape="0">
              <a:srgbClr val="000000">
                <a:alpha val="40000"/>
              </a:srgbClr>
            </a:outerShdw>
          </a:effectLst>
        </p:spPr>
      </p:sp>
      <p:sp>
        <p:nvSpPr>
          <p:cNvPr id="1225" name="Google Shape;1225;p188"/>
          <p:cNvSpPr txBox="1">
            <a:spLocks noGrp="1"/>
          </p:cNvSpPr>
          <p:nvPr>
            <p:ph type="body" idx="4"/>
          </p:nvPr>
        </p:nvSpPr>
        <p:spPr>
          <a:xfrm>
            <a:off x="709613" y="4079656"/>
            <a:ext cx="1106100" cy="249300"/>
          </a:xfrm>
          <a:prstGeom prst="rect">
            <a:avLst/>
          </a:prstGeom>
          <a:noFill/>
          <a:ln>
            <a:noFill/>
          </a:ln>
        </p:spPr>
        <p:txBody>
          <a:bodyPr spcFirstLastPara="1" wrap="square" lIns="0" tIns="0" rIns="0" bIns="0" anchor="t" anchorCtr="0">
            <a:noAutofit/>
          </a:bodyPr>
          <a:lstStyle>
            <a:lvl1pPr marL="457200" marR="0" lvl="0" indent="-228600" algn="ctr" rtl="0">
              <a:lnSpc>
                <a:spcPct val="9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1pPr>
            <a:lvl2pPr marL="914400" marR="0" lvl="1"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1226" name="Google Shape;1226;p188"/>
          <p:cNvSpPr>
            <a:spLocks noGrp="1"/>
          </p:cNvSpPr>
          <p:nvPr>
            <p:ph type="pic" idx="5"/>
          </p:nvPr>
        </p:nvSpPr>
        <p:spPr>
          <a:xfrm>
            <a:off x="2030730" y="1241010"/>
            <a:ext cx="1106100" cy="1097400"/>
          </a:xfrm>
          <a:prstGeom prst="rect">
            <a:avLst/>
          </a:prstGeom>
          <a:solidFill>
            <a:srgbClr val="F2F2F2"/>
          </a:solidFill>
          <a:ln>
            <a:noFill/>
          </a:ln>
          <a:effectLst>
            <a:outerShdw blurRad="38100" algn="ctr" rotWithShape="0">
              <a:srgbClr val="000000">
                <a:alpha val="40000"/>
              </a:srgbClr>
            </a:outerShdw>
          </a:effectLst>
        </p:spPr>
      </p:sp>
      <p:sp>
        <p:nvSpPr>
          <p:cNvPr id="1227" name="Google Shape;1227;p188"/>
          <p:cNvSpPr txBox="1">
            <a:spLocks noGrp="1"/>
          </p:cNvSpPr>
          <p:nvPr>
            <p:ph type="body" idx="6"/>
          </p:nvPr>
        </p:nvSpPr>
        <p:spPr>
          <a:xfrm>
            <a:off x="2030730" y="2400101"/>
            <a:ext cx="1106100" cy="249300"/>
          </a:xfrm>
          <a:prstGeom prst="rect">
            <a:avLst/>
          </a:prstGeom>
          <a:noFill/>
          <a:ln>
            <a:noFill/>
          </a:ln>
        </p:spPr>
        <p:txBody>
          <a:bodyPr spcFirstLastPara="1" wrap="square" lIns="0" tIns="0" rIns="0" bIns="0" anchor="t" anchorCtr="0">
            <a:noAutofit/>
          </a:bodyPr>
          <a:lstStyle>
            <a:lvl1pPr marL="457200" marR="0" lvl="0" indent="-228600" algn="ctr" rtl="0">
              <a:lnSpc>
                <a:spcPct val="9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1pPr>
            <a:lvl2pPr marL="914400" marR="0" lvl="1"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1228" name="Google Shape;1228;p188"/>
          <p:cNvSpPr>
            <a:spLocks noGrp="1"/>
          </p:cNvSpPr>
          <p:nvPr>
            <p:ph type="pic" idx="7"/>
          </p:nvPr>
        </p:nvSpPr>
        <p:spPr>
          <a:xfrm>
            <a:off x="2030730" y="2920565"/>
            <a:ext cx="1106100" cy="1097400"/>
          </a:xfrm>
          <a:prstGeom prst="rect">
            <a:avLst/>
          </a:prstGeom>
          <a:solidFill>
            <a:srgbClr val="F2F2F2"/>
          </a:solidFill>
          <a:ln>
            <a:noFill/>
          </a:ln>
          <a:effectLst>
            <a:outerShdw blurRad="38100" algn="ctr" rotWithShape="0">
              <a:srgbClr val="000000">
                <a:alpha val="40000"/>
              </a:srgbClr>
            </a:outerShdw>
          </a:effectLst>
        </p:spPr>
      </p:sp>
      <p:sp>
        <p:nvSpPr>
          <p:cNvPr id="1229" name="Google Shape;1229;p188"/>
          <p:cNvSpPr txBox="1">
            <a:spLocks noGrp="1"/>
          </p:cNvSpPr>
          <p:nvPr>
            <p:ph type="body" idx="8"/>
          </p:nvPr>
        </p:nvSpPr>
        <p:spPr>
          <a:xfrm>
            <a:off x="2030730" y="4079656"/>
            <a:ext cx="1106100" cy="249300"/>
          </a:xfrm>
          <a:prstGeom prst="rect">
            <a:avLst/>
          </a:prstGeom>
          <a:noFill/>
          <a:ln>
            <a:noFill/>
          </a:ln>
        </p:spPr>
        <p:txBody>
          <a:bodyPr spcFirstLastPara="1" wrap="square" lIns="0" tIns="0" rIns="0" bIns="0" anchor="t" anchorCtr="0">
            <a:noAutofit/>
          </a:bodyPr>
          <a:lstStyle>
            <a:lvl1pPr marL="457200" marR="0" lvl="0" indent="-228600" algn="ctr" rtl="0">
              <a:lnSpc>
                <a:spcPct val="9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1pPr>
            <a:lvl2pPr marL="914400" marR="0" lvl="1"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1230" name="Google Shape;1230;p188"/>
          <p:cNvSpPr>
            <a:spLocks noGrp="1"/>
          </p:cNvSpPr>
          <p:nvPr>
            <p:ph type="pic" idx="9"/>
          </p:nvPr>
        </p:nvSpPr>
        <p:spPr>
          <a:xfrm>
            <a:off x="3351848" y="1241010"/>
            <a:ext cx="1106100" cy="1097400"/>
          </a:xfrm>
          <a:prstGeom prst="rect">
            <a:avLst/>
          </a:prstGeom>
          <a:solidFill>
            <a:srgbClr val="F2F2F2"/>
          </a:solidFill>
          <a:ln>
            <a:noFill/>
          </a:ln>
          <a:effectLst>
            <a:outerShdw blurRad="38100" algn="ctr" rotWithShape="0">
              <a:srgbClr val="000000">
                <a:alpha val="40000"/>
              </a:srgbClr>
            </a:outerShdw>
          </a:effectLst>
        </p:spPr>
      </p:sp>
      <p:sp>
        <p:nvSpPr>
          <p:cNvPr id="1231" name="Google Shape;1231;p188"/>
          <p:cNvSpPr txBox="1">
            <a:spLocks noGrp="1"/>
          </p:cNvSpPr>
          <p:nvPr>
            <p:ph type="body" idx="13"/>
          </p:nvPr>
        </p:nvSpPr>
        <p:spPr>
          <a:xfrm>
            <a:off x="3351848" y="2400101"/>
            <a:ext cx="1106100" cy="249300"/>
          </a:xfrm>
          <a:prstGeom prst="rect">
            <a:avLst/>
          </a:prstGeom>
          <a:noFill/>
          <a:ln>
            <a:noFill/>
          </a:ln>
        </p:spPr>
        <p:txBody>
          <a:bodyPr spcFirstLastPara="1" wrap="square" lIns="0" tIns="0" rIns="0" bIns="0" anchor="t" anchorCtr="0">
            <a:noAutofit/>
          </a:bodyPr>
          <a:lstStyle>
            <a:lvl1pPr marL="457200" marR="0" lvl="0" indent="-228600" algn="ctr" rtl="0">
              <a:lnSpc>
                <a:spcPct val="9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1pPr>
            <a:lvl2pPr marL="914400" marR="0" lvl="1"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1232" name="Google Shape;1232;p188"/>
          <p:cNvSpPr>
            <a:spLocks noGrp="1"/>
          </p:cNvSpPr>
          <p:nvPr>
            <p:ph type="pic" idx="14"/>
          </p:nvPr>
        </p:nvSpPr>
        <p:spPr>
          <a:xfrm>
            <a:off x="3351848" y="2920565"/>
            <a:ext cx="1106100" cy="1097400"/>
          </a:xfrm>
          <a:prstGeom prst="rect">
            <a:avLst/>
          </a:prstGeom>
          <a:solidFill>
            <a:srgbClr val="F2F2F2"/>
          </a:solidFill>
          <a:ln>
            <a:noFill/>
          </a:ln>
          <a:effectLst>
            <a:outerShdw blurRad="38100" algn="ctr" rotWithShape="0">
              <a:srgbClr val="000000">
                <a:alpha val="40000"/>
              </a:srgbClr>
            </a:outerShdw>
          </a:effectLst>
        </p:spPr>
      </p:sp>
      <p:sp>
        <p:nvSpPr>
          <p:cNvPr id="1233" name="Google Shape;1233;p188"/>
          <p:cNvSpPr txBox="1">
            <a:spLocks noGrp="1"/>
          </p:cNvSpPr>
          <p:nvPr>
            <p:ph type="body" idx="15"/>
          </p:nvPr>
        </p:nvSpPr>
        <p:spPr>
          <a:xfrm>
            <a:off x="3351848" y="4079656"/>
            <a:ext cx="1106100" cy="249300"/>
          </a:xfrm>
          <a:prstGeom prst="rect">
            <a:avLst/>
          </a:prstGeom>
          <a:noFill/>
          <a:ln>
            <a:noFill/>
          </a:ln>
        </p:spPr>
        <p:txBody>
          <a:bodyPr spcFirstLastPara="1" wrap="square" lIns="0" tIns="0" rIns="0" bIns="0" anchor="t" anchorCtr="0">
            <a:noAutofit/>
          </a:bodyPr>
          <a:lstStyle>
            <a:lvl1pPr marL="457200" marR="0" lvl="0" indent="-228600" algn="ctr" rtl="0">
              <a:lnSpc>
                <a:spcPct val="9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1pPr>
            <a:lvl2pPr marL="914400" marR="0" lvl="1"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1234" name="Google Shape;1234;p188"/>
          <p:cNvSpPr>
            <a:spLocks noGrp="1"/>
          </p:cNvSpPr>
          <p:nvPr>
            <p:ph type="pic" idx="16"/>
          </p:nvPr>
        </p:nvSpPr>
        <p:spPr>
          <a:xfrm>
            <a:off x="4672965" y="1241010"/>
            <a:ext cx="1106100" cy="1097400"/>
          </a:xfrm>
          <a:prstGeom prst="rect">
            <a:avLst/>
          </a:prstGeom>
          <a:solidFill>
            <a:srgbClr val="F2F2F2"/>
          </a:solidFill>
          <a:ln>
            <a:noFill/>
          </a:ln>
          <a:effectLst>
            <a:outerShdw blurRad="38100" algn="ctr" rotWithShape="0">
              <a:srgbClr val="000000">
                <a:alpha val="40000"/>
              </a:srgbClr>
            </a:outerShdw>
          </a:effectLst>
        </p:spPr>
      </p:sp>
      <p:sp>
        <p:nvSpPr>
          <p:cNvPr id="1235" name="Google Shape;1235;p188"/>
          <p:cNvSpPr txBox="1">
            <a:spLocks noGrp="1"/>
          </p:cNvSpPr>
          <p:nvPr>
            <p:ph type="body" idx="17"/>
          </p:nvPr>
        </p:nvSpPr>
        <p:spPr>
          <a:xfrm>
            <a:off x="4672965" y="2400101"/>
            <a:ext cx="1106100" cy="249300"/>
          </a:xfrm>
          <a:prstGeom prst="rect">
            <a:avLst/>
          </a:prstGeom>
          <a:noFill/>
          <a:ln>
            <a:noFill/>
          </a:ln>
        </p:spPr>
        <p:txBody>
          <a:bodyPr spcFirstLastPara="1" wrap="square" lIns="0" tIns="0" rIns="0" bIns="0" anchor="t" anchorCtr="0">
            <a:noAutofit/>
          </a:bodyPr>
          <a:lstStyle>
            <a:lvl1pPr marL="457200" marR="0" lvl="0" indent="-228600" algn="ctr" rtl="0">
              <a:lnSpc>
                <a:spcPct val="9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1pPr>
            <a:lvl2pPr marL="914400" marR="0" lvl="1"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1236" name="Google Shape;1236;p188"/>
          <p:cNvSpPr>
            <a:spLocks noGrp="1"/>
          </p:cNvSpPr>
          <p:nvPr>
            <p:ph type="pic" idx="18"/>
          </p:nvPr>
        </p:nvSpPr>
        <p:spPr>
          <a:xfrm>
            <a:off x="4672965" y="2920565"/>
            <a:ext cx="1106100" cy="1097400"/>
          </a:xfrm>
          <a:prstGeom prst="rect">
            <a:avLst/>
          </a:prstGeom>
          <a:solidFill>
            <a:srgbClr val="F2F2F2"/>
          </a:solidFill>
          <a:ln>
            <a:noFill/>
          </a:ln>
          <a:effectLst>
            <a:outerShdw blurRad="38100" algn="ctr" rotWithShape="0">
              <a:srgbClr val="000000">
                <a:alpha val="40000"/>
              </a:srgbClr>
            </a:outerShdw>
          </a:effectLst>
        </p:spPr>
      </p:sp>
      <p:sp>
        <p:nvSpPr>
          <p:cNvPr id="1237" name="Google Shape;1237;p188"/>
          <p:cNvSpPr txBox="1">
            <a:spLocks noGrp="1"/>
          </p:cNvSpPr>
          <p:nvPr>
            <p:ph type="body" idx="19"/>
          </p:nvPr>
        </p:nvSpPr>
        <p:spPr>
          <a:xfrm>
            <a:off x="4672965" y="4079656"/>
            <a:ext cx="1106100" cy="249300"/>
          </a:xfrm>
          <a:prstGeom prst="rect">
            <a:avLst/>
          </a:prstGeom>
          <a:noFill/>
          <a:ln>
            <a:noFill/>
          </a:ln>
        </p:spPr>
        <p:txBody>
          <a:bodyPr spcFirstLastPara="1" wrap="square" lIns="0" tIns="0" rIns="0" bIns="0" anchor="t" anchorCtr="0">
            <a:noAutofit/>
          </a:bodyPr>
          <a:lstStyle>
            <a:lvl1pPr marL="457200" marR="0" lvl="0" indent="-228600" algn="ctr" rtl="0">
              <a:lnSpc>
                <a:spcPct val="9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1pPr>
            <a:lvl2pPr marL="914400" marR="0" lvl="1"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1238" name="Google Shape;1238;p188"/>
          <p:cNvSpPr>
            <a:spLocks noGrp="1"/>
          </p:cNvSpPr>
          <p:nvPr>
            <p:ph type="pic" idx="20"/>
          </p:nvPr>
        </p:nvSpPr>
        <p:spPr>
          <a:xfrm>
            <a:off x="5994083" y="1241010"/>
            <a:ext cx="1106100" cy="1097400"/>
          </a:xfrm>
          <a:prstGeom prst="rect">
            <a:avLst/>
          </a:prstGeom>
          <a:solidFill>
            <a:srgbClr val="F2F2F2"/>
          </a:solidFill>
          <a:ln>
            <a:noFill/>
          </a:ln>
          <a:effectLst>
            <a:outerShdw blurRad="38100" algn="ctr" rotWithShape="0">
              <a:srgbClr val="000000">
                <a:alpha val="40000"/>
              </a:srgbClr>
            </a:outerShdw>
          </a:effectLst>
        </p:spPr>
      </p:sp>
      <p:sp>
        <p:nvSpPr>
          <p:cNvPr id="1239" name="Google Shape;1239;p188"/>
          <p:cNvSpPr txBox="1">
            <a:spLocks noGrp="1"/>
          </p:cNvSpPr>
          <p:nvPr>
            <p:ph type="body" idx="21"/>
          </p:nvPr>
        </p:nvSpPr>
        <p:spPr>
          <a:xfrm>
            <a:off x="5994083" y="2400101"/>
            <a:ext cx="1106100" cy="249300"/>
          </a:xfrm>
          <a:prstGeom prst="rect">
            <a:avLst/>
          </a:prstGeom>
          <a:noFill/>
          <a:ln>
            <a:noFill/>
          </a:ln>
        </p:spPr>
        <p:txBody>
          <a:bodyPr spcFirstLastPara="1" wrap="square" lIns="0" tIns="0" rIns="0" bIns="0" anchor="t" anchorCtr="0">
            <a:noAutofit/>
          </a:bodyPr>
          <a:lstStyle>
            <a:lvl1pPr marL="457200" marR="0" lvl="0" indent="-228600" algn="ctr" rtl="0">
              <a:lnSpc>
                <a:spcPct val="9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1pPr>
            <a:lvl2pPr marL="914400" marR="0" lvl="1"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1240" name="Google Shape;1240;p188"/>
          <p:cNvSpPr>
            <a:spLocks noGrp="1"/>
          </p:cNvSpPr>
          <p:nvPr>
            <p:ph type="pic" idx="22"/>
          </p:nvPr>
        </p:nvSpPr>
        <p:spPr>
          <a:xfrm>
            <a:off x="5994083" y="2920565"/>
            <a:ext cx="1106100" cy="1097400"/>
          </a:xfrm>
          <a:prstGeom prst="rect">
            <a:avLst/>
          </a:prstGeom>
          <a:solidFill>
            <a:srgbClr val="F2F2F2"/>
          </a:solidFill>
          <a:ln>
            <a:noFill/>
          </a:ln>
          <a:effectLst>
            <a:outerShdw blurRad="38100" algn="ctr" rotWithShape="0">
              <a:srgbClr val="000000">
                <a:alpha val="40000"/>
              </a:srgbClr>
            </a:outerShdw>
          </a:effectLst>
        </p:spPr>
      </p:sp>
      <p:sp>
        <p:nvSpPr>
          <p:cNvPr id="1241" name="Google Shape;1241;p188"/>
          <p:cNvSpPr txBox="1">
            <a:spLocks noGrp="1"/>
          </p:cNvSpPr>
          <p:nvPr>
            <p:ph type="body" idx="23"/>
          </p:nvPr>
        </p:nvSpPr>
        <p:spPr>
          <a:xfrm>
            <a:off x="5994083" y="4079656"/>
            <a:ext cx="1106100" cy="249300"/>
          </a:xfrm>
          <a:prstGeom prst="rect">
            <a:avLst/>
          </a:prstGeom>
          <a:noFill/>
          <a:ln>
            <a:noFill/>
          </a:ln>
        </p:spPr>
        <p:txBody>
          <a:bodyPr spcFirstLastPara="1" wrap="square" lIns="0" tIns="0" rIns="0" bIns="0" anchor="t" anchorCtr="0">
            <a:noAutofit/>
          </a:bodyPr>
          <a:lstStyle>
            <a:lvl1pPr marL="457200" marR="0" lvl="0" indent="-228600" algn="ctr" rtl="0">
              <a:lnSpc>
                <a:spcPct val="9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1pPr>
            <a:lvl2pPr marL="914400" marR="0" lvl="1"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1242" name="Google Shape;1242;p188"/>
          <p:cNvSpPr>
            <a:spLocks noGrp="1"/>
          </p:cNvSpPr>
          <p:nvPr>
            <p:ph type="pic" idx="24"/>
          </p:nvPr>
        </p:nvSpPr>
        <p:spPr>
          <a:xfrm>
            <a:off x="7315200" y="1241010"/>
            <a:ext cx="1106100" cy="1097400"/>
          </a:xfrm>
          <a:prstGeom prst="rect">
            <a:avLst/>
          </a:prstGeom>
          <a:solidFill>
            <a:srgbClr val="F2F2F2"/>
          </a:solidFill>
          <a:ln>
            <a:noFill/>
          </a:ln>
          <a:effectLst>
            <a:outerShdw blurRad="38100" algn="ctr" rotWithShape="0">
              <a:srgbClr val="000000">
                <a:alpha val="40000"/>
              </a:srgbClr>
            </a:outerShdw>
          </a:effectLst>
        </p:spPr>
      </p:sp>
      <p:sp>
        <p:nvSpPr>
          <p:cNvPr id="1243" name="Google Shape;1243;p188"/>
          <p:cNvSpPr txBox="1">
            <a:spLocks noGrp="1"/>
          </p:cNvSpPr>
          <p:nvPr>
            <p:ph type="body" idx="25"/>
          </p:nvPr>
        </p:nvSpPr>
        <p:spPr>
          <a:xfrm>
            <a:off x="7315200" y="2400101"/>
            <a:ext cx="1106100" cy="249300"/>
          </a:xfrm>
          <a:prstGeom prst="rect">
            <a:avLst/>
          </a:prstGeom>
          <a:noFill/>
          <a:ln>
            <a:noFill/>
          </a:ln>
        </p:spPr>
        <p:txBody>
          <a:bodyPr spcFirstLastPara="1" wrap="square" lIns="0" tIns="0" rIns="0" bIns="0" anchor="t" anchorCtr="0">
            <a:noAutofit/>
          </a:bodyPr>
          <a:lstStyle>
            <a:lvl1pPr marL="457200" marR="0" lvl="0" indent="-228600" algn="ctr" rtl="0">
              <a:lnSpc>
                <a:spcPct val="9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1pPr>
            <a:lvl2pPr marL="914400" marR="0" lvl="1"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1244" name="Google Shape;1244;p188"/>
          <p:cNvSpPr>
            <a:spLocks noGrp="1"/>
          </p:cNvSpPr>
          <p:nvPr>
            <p:ph type="pic" idx="26"/>
          </p:nvPr>
        </p:nvSpPr>
        <p:spPr>
          <a:xfrm>
            <a:off x="7315200" y="2920565"/>
            <a:ext cx="1106100" cy="1097400"/>
          </a:xfrm>
          <a:prstGeom prst="rect">
            <a:avLst/>
          </a:prstGeom>
          <a:solidFill>
            <a:srgbClr val="F2F2F2"/>
          </a:solidFill>
          <a:ln>
            <a:noFill/>
          </a:ln>
          <a:effectLst>
            <a:outerShdw blurRad="38100" algn="ctr" rotWithShape="0">
              <a:srgbClr val="000000">
                <a:alpha val="40000"/>
              </a:srgbClr>
            </a:outerShdw>
          </a:effectLst>
        </p:spPr>
      </p:sp>
      <p:sp>
        <p:nvSpPr>
          <p:cNvPr id="1245" name="Google Shape;1245;p188"/>
          <p:cNvSpPr txBox="1">
            <a:spLocks noGrp="1"/>
          </p:cNvSpPr>
          <p:nvPr>
            <p:ph type="body" idx="27"/>
          </p:nvPr>
        </p:nvSpPr>
        <p:spPr>
          <a:xfrm>
            <a:off x="7315200" y="4079656"/>
            <a:ext cx="1106100" cy="249300"/>
          </a:xfrm>
          <a:prstGeom prst="rect">
            <a:avLst/>
          </a:prstGeom>
          <a:noFill/>
          <a:ln>
            <a:noFill/>
          </a:ln>
        </p:spPr>
        <p:txBody>
          <a:bodyPr spcFirstLastPara="1" wrap="square" lIns="0" tIns="0" rIns="0" bIns="0" anchor="t" anchorCtr="0">
            <a:noAutofit/>
          </a:bodyPr>
          <a:lstStyle>
            <a:lvl1pPr marL="457200" marR="0" lvl="0" indent="-228600" algn="ctr" rtl="0">
              <a:lnSpc>
                <a:spcPct val="9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1pPr>
            <a:lvl2pPr marL="914400" marR="0" lvl="1"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1246" name="Google Shape;1246;p188"/>
          <p:cNvSpPr txBox="1">
            <a:spLocks noGrp="1"/>
          </p:cNvSpPr>
          <p:nvPr>
            <p:ph type="body" idx="28"/>
          </p:nvPr>
        </p:nvSpPr>
        <p:spPr>
          <a:xfrm>
            <a:off x="706041" y="629258"/>
            <a:ext cx="7715100" cy="296400"/>
          </a:xfrm>
          <a:prstGeom prst="rect">
            <a:avLst/>
          </a:prstGeom>
          <a:noFill/>
          <a:ln>
            <a:noFill/>
          </a:ln>
        </p:spPr>
        <p:txBody>
          <a:bodyPr spcFirstLastPara="1" wrap="square" lIns="0" tIns="0" rIns="0" bIns="0" anchor="t" anchorCtr="0">
            <a:noAutofit/>
          </a:bodyPr>
          <a:lstStyle>
            <a:lvl1pPr marL="457200" marR="0" lvl="0" indent="-228600" algn="l" rtl="0">
              <a:lnSpc>
                <a:spcPct val="80000"/>
              </a:lnSpc>
              <a:spcBef>
                <a:spcPts val="0"/>
              </a:spcBef>
              <a:spcAft>
                <a:spcPts val="0"/>
              </a:spcAft>
              <a:buClr>
                <a:schemeClr val="dk1"/>
              </a:buClr>
              <a:buSzPts val="3300"/>
              <a:buFont typeface="Arial"/>
              <a:buNone/>
              <a:defRPr sz="3300" b="1" i="0" u="none" strike="noStrike" cap="none">
                <a:solidFill>
                  <a:schemeClr val="dk1"/>
                </a:solidFill>
                <a:latin typeface="Helvetica Neue"/>
                <a:ea typeface="Helvetica Neue"/>
                <a:cs typeface="Helvetica Neue"/>
                <a:sym typeface="Helvetica Neue"/>
              </a:defRPr>
            </a:lvl1pPr>
            <a:lvl2pPr marL="914400" marR="0" lvl="1"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cxnSp>
        <p:nvCxnSpPr>
          <p:cNvPr id="1247" name="Google Shape;1247;p188"/>
          <p:cNvCxnSpPr/>
          <p:nvPr/>
        </p:nvCxnSpPr>
        <p:spPr>
          <a:xfrm>
            <a:off x="602312" y="605608"/>
            <a:ext cx="0" cy="320100"/>
          </a:xfrm>
          <a:prstGeom prst="straightConnector1">
            <a:avLst/>
          </a:prstGeom>
          <a:noFill/>
          <a:ln w="25400" cap="flat" cmpd="sng">
            <a:solidFill>
              <a:schemeClr val="dk2"/>
            </a:solidFill>
            <a:prstDash val="solid"/>
            <a:miter lim="800000"/>
            <a:headEnd type="none" w="sm" len="sm"/>
            <a:tailEnd type="none" w="sm" len="sm"/>
          </a:ln>
        </p:spPr>
      </p:cxnSp>
      <p:pic>
        <p:nvPicPr>
          <p:cNvPr id="1248" name="Google Shape;1248;p188"/>
          <p:cNvPicPr preferRelativeResize="0"/>
          <p:nvPr/>
        </p:nvPicPr>
        <p:blipFill rotWithShape="1">
          <a:blip r:embed="rId2">
            <a:alphaModFix/>
          </a:blip>
          <a:srcRect/>
          <a:stretch/>
        </p:blipFill>
        <p:spPr>
          <a:xfrm>
            <a:off x="7316392" y="4687355"/>
            <a:ext cx="1104897" cy="296687"/>
          </a:xfrm>
          <a:prstGeom prst="rect">
            <a:avLst/>
          </a:prstGeom>
          <a:noFill/>
          <a:ln>
            <a:noFill/>
          </a:ln>
        </p:spPr>
      </p:pic>
      <p:sp>
        <p:nvSpPr>
          <p:cNvPr id="1249" name="Google Shape;1249;p188"/>
          <p:cNvSpPr txBox="1"/>
          <p:nvPr/>
        </p:nvSpPr>
        <p:spPr>
          <a:xfrm>
            <a:off x="710583" y="4686232"/>
            <a:ext cx="5843100" cy="298800"/>
          </a:xfrm>
          <a:prstGeom prst="rect">
            <a:avLst/>
          </a:prstGeom>
          <a:noFill/>
          <a:ln>
            <a:noFill/>
          </a:ln>
        </p:spPr>
        <p:txBody>
          <a:bodyPr spcFirstLastPara="1" wrap="square" lIns="0" tIns="0" rIns="0" bIns="0" anchor="ctr" anchorCtr="0">
            <a:noAutofit/>
          </a:bodyPr>
          <a:lstStyle/>
          <a:p>
            <a:pPr marL="0" marR="0" lvl="0" indent="0" algn="l" rtl="0">
              <a:lnSpc>
                <a:spcPct val="80000"/>
              </a:lnSpc>
              <a:spcBef>
                <a:spcPts val="0"/>
              </a:spcBef>
              <a:spcAft>
                <a:spcPts val="0"/>
              </a:spcAft>
              <a:buClr>
                <a:srgbClr val="B4B1B4"/>
              </a:buClr>
              <a:buSzPts val="600"/>
              <a:buFont typeface="Arial"/>
              <a:buNone/>
            </a:pPr>
            <a:r>
              <a:rPr lang="en-US" sz="600" b="0" i="0">
                <a:solidFill>
                  <a:srgbClr val="B4B1B4"/>
                </a:solidFill>
                <a:latin typeface="Arial Narrow"/>
                <a:ea typeface="Arial Narrow"/>
                <a:cs typeface="Arial Narrow"/>
                <a:sym typeface="Arial Narrow"/>
              </a:rPr>
              <a:t>The information included herein is for informational purposes and is intended for use by advisors only, and should not be copied, reproduced, or redistributed without consent of CWM, LLC. Carson Partners offers investment advisory services through CWM, LLC, an SEC Registered Investment Advisor. Carson Coaching and CWM, LLC are separate but affiliated companies and wholly-owned subsidiaries of Carson Group Holdings, LLC. Carson Coaching does not provide advisory services.</a:t>
            </a:r>
            <a:endParaRPr sz="1100"/>
          </a:p>
        </p:txBody>
      </p:sp>
    </p:spTree>
  </p:cSld>
  <p:clrMapOvr>
    <a:masterClrMapping/>
  </p:clrMapOvr>
  <p:transition spd="slow">
    <p:push/>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matchingName="Team Option 4 (4 member)">
  <p:cSld name="Team Option 4 (4 member)">
    <p:spTree>
      <p:nvGrpSpPr>
        <p:cNvPr id="1" name="Shape 1250"/>
        <p:cNvGrpSpPr/>
        <p:nvPr/>
      </p:nvGrpSpPr>
      <p:grpSpPr>
        <a:xfrm>
          <a:off x="0" y="0"/>
          <a:ext cx="0" cy="0"/>
          <a:chOff x="0" y="0"/>
          <a:chExt cx="0" cy="0"/>
        </a:xfrm>
      </p:grpSpPr>
      <p:sp>
        <p:nvSpPr>
          <p:cNvPr id="1251" name="Google Shape;1251;p189"/>
          <p:cNvSpPr/>
          <p:nvPr/>
        </p:nvSpPr>
        <p:spPr>
          <a:xfrm>
            <a:off x="0" y="4533900"/>
            <a:ext cx="9144000" cy="609600"/>
          </a:xfrm>
          <a:prstGeom prst="rect">
            <a:avLst/>
          </a:prstGeom>
          <a:solidFill>
            <a:schemeClr val="lt1"/>
          </a:solidFill>
          <a:ln>
            <a:noFill/>
          </a:ln>
          <a:effectLst>
            <a:outerShdw blurRad="63500" algn="ctr" rotWithShape="0">
              <a:srgbClr val="000000">
                <a:alpha val="24705"/>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1252" name="Google Shape;1252;p189"/>
          <p:cNvSpPr>
            <a:spLocks noGrp="1"/>
          </p:cNvSpPr>
          <p:nvPr>
            <p:ph type="pic" idx="2"/>
          </p:nvPr>
        </p:nvSpPr>
        <p:spPr>
          <a:xfrm>
            <a:off x="709613" y="1698415"/>
            <a:ext cx="1825800" cy="1606500"/>
          </a:xfrm>
          <a:prstGeom prst="rect">
            <a:avLst/>
          </a:prstGeom>
          <a:solidFill>
            <a:srgbClr val="F2F2F2"/>
          </a:solidFill>
          <a:ln>
            <a:noFill/>
          </a:ln>
          <a:effectLst>
            <a:outerShdw blurRad="38100" algn="ctr" rotWithShape="0">
              <a:srgbClr val="000000">
                <a:alpha val="40000"/>
              </a:srgbClr>
            </a:outerShdw>
          </a:effectLst>
        </p:spPr>
      </p:sp>
      <p:sp>
        <p:nvSpPr>
          <p:cNvPr id="1253" name="Google Shape;1253;p189"/>
          <p:cNvSpPr txBox="1">
            <a:spLocks noGrp="1"/>
          </p:cNvSpPr>
          <p:nvPr>
            <p:ph type="body" idx="1"/>
          </p:nvPr>
        </p:nvSpPr>
        <p:spPr>
          <a:xfrm>
            <a:off x="712720" y="3429267"/>
            <a:ext cx="1822800" cy="331800"/>
          </a:xfrm>
          <a:prstGeom prst="rect">
            <a:avLst/>
          </a:prstGeom>
          <a:noFill/>
          <a:ln>
            <a:noFill/>
          </a:ln>
        </p:spPr>
        <p:txBody>
          <a:bodyPr spcFirstLastPara="1" wrap="square" lIns="0" tIns="0" rIns="0" bIns="0" anchor="t" anchorCtr="0">
            <a:noAutofit/>
          </a:bodyPr>
          <a:lstStyle>
            <a:lvl1pPr marL="457200" marR="0" lvl="0" indent="-228600" algn="ctr" rtl="0">
              <a:lnSpc>
                <a:spcPct val="9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1pPr>
            <a:lvl2pPr marL="914400" marR="0" lvl="1"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1254" name="Google Shape;1254;p189"/>
          <p:cNvSpPr>
            <a:spLocks noGrp="1"/>
          </p:cNvSpPr>
          <p:nvPr>
            <p:ph type="pic" idx="3"/>
          </p:nvPr>
        </p:nvSpPr>
        <p:spPr>
          <a:xfrm>
            <a:off x="2672591" y="1698415"/>
            <a:ext cx="1825800" cy="1606500"/>
          </a:xfrm>
          <a:prstGeom prst="rect">
            <a:avLst/>
          </a:prstGeom>
          <a:solidFill>
            <a:srgbClr val="F2F2F2"/>
          </a:solidFill>
          <a:ln>
            <a:noFill/>
          </a:ln>
          <a:effectLst>
            <a:outerShdw blurRad="38100" algn="ctr" rotWithShape="0">
              <a:srgbClr val="000000">
                <a:alpha val="40000"/>
              </a:srgbClr>
            </a:outerShdw>
          </a:effectLst>
        </p:spPr>
      </p:sp>
      <p:sp>
        <p:nvSpPr>
          <p:cNvPr id="1255" name="Google Shape;1255;p189"/>
          <p:cNvSpPr txBox="1">
            <a:spLocks noGrp="1"/>
          </p:cNvSpPr>
          <p:nvPr>
            <p:ph type="body" idx="4"/>
          </p:nvPr>
        </p:nvSpPr>
        <p:spPr>
          <a:xfrm>
            <a:off x="2675698" y="3429267"/>
            <a:ext cx="1822800" cy="331800"/>
          </a:xfrm>
          <a:prstGeom prst="rect">
            <a:avLst/>
          </a:prstGeom>
          <a:noFill/>
          <a:ln>
            <a:noFill/>
          </a:ln>
        </p:spPr>
        <p:txBody>
          <a:bodyPr spcFirstLastPara="1" wrap="square" lIns="0" tIns="0" rIns="0" bIns="0" anchor="t" anchorCtr="0">
            <a:noAutofit/>
          </a:bodyPr>
          <a:lstStyle>
            <a:lvl1pPr marL="457200" marR="0" lvl="0" indent="-228600" algn="ctr" rtl="0">
              <a:lnSpc>
                <a:spcPct val="9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1pPr>
            <a:lvl2pPr marL="914400" marR="0" lvl="1"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1256" name="Google Shape;1256;p189"/>
          <p:cNvSpPr>
            <a:spLocks noGrp="1"/>
          </p:cNvSpPr>
          <p:nvPr>
            <p:ph type="pic" idx="5"/>
          </p:nvPr>
        </p:nvSpPr>
        <p:spPr>
          <a:xfrm>
            <a:off x="4635569" y="1698415"/>
            <a:ext cx="1825800" cy="1606500"/>
          </a:xfrm>
          <a:prstGeom prst="rect">
            <a:avLst/>
          </a:prstGeom>
          <a:solidFill>
            <a:srgbClr val="F2F2F2"/>
          </a:solidFill>
          <a:ln>
            <a:noFill/>
          </a:ln>
          <a:effectLst>
            <a:outerShdw blurRad="38100" algn="ctr" rotWithShape="0">
              <a:srgbClr val="000000">
                <a:alpha val="40000"/>
              </a:srgbClr>
            </a:outerShdw>
          </a:effectLst>
        </p:spPr>
      </p:sp>
      <p:sp>
        <p:nvSpPr>
          <p:cNvPr id="1257" name="Google Shape;1257;p189"/>
          <p:cNvSpPr txBox="1">
            <a:spLocks noGrp="1"/>
          </p:cNvSpPr>
          <p:nvPr>
            <p:ph type="body" idx="6"/>
          </p:nvPr>
        </p:nvSpPr>
        <p:spPr>
          <a:xfrm>
            <a:off x="4638676" y="3429267"/>
            <a:ext cx="1822800" cy="331800"/>
          </a:xfrm>
          <a:prstGeom prst="rect">
            <a:avLst/>
          </a:prstGeom>
          <a:noFill/>
          <a:ln>
            <a:noFill/>
          </a:ln>
        </p:spPr>
        <p:txBody>
          <a:bodyPr spcFirstLastPara="1" wrap="square" lIns="0" tIns="0" rIns="0" bIns="0" anchor="t" anchorCtr="0">
            <a:noAutofit/>
          </a:bodyPr>
          <a:lstStyle>
            <a:lvl1pPr marL="457200" marR="0" lvl="0" indent="-228600" algn="ctr" rtl="0">
              <a:lnSpc>
                <a:spcPct val="9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1pPr>
            <a:lvl2pPr marL="914400" marR="0" lvl="1"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1258" name="Google Shape;1258;p189"/>
          <p:cNvSpPr>
            <a:spLocks noGrp="1"/>
          </p:cNvSpPr>
          <p:nvPr>
            <p:ph type="pic" idx="7"/>
          </p:nvPr>
        </p:nvSpPr>
        <p:spPr>
          <a:xfrm>
            <a:off x="6598547" y="1698415"/>
            <a:ext cx="1825800" cy="1606500"/>
          </a:xfrm>
          <a:prstGeom prst="rect">
            <a:avLst/>
          </a:prstGeom>
          <a:solidFill>
            <a:srgbClr val="F2F2F2"/>
          </a:solidFill>
          <a:ln>
            <a:noFill/>
          </a:ln>
          <a:effectLst>
            <a:outerShdw blurRad="38100" algn="ctr" rotWithShape="0">
              <a:srgbClr val="000000">
                <a:alpha val="40000"/>
              </a:srgbClr>
            </a:outerShdw>
          </a:effectLst>
        </p:spPr>
      </p:sp>
      <p:sp>
        <p:nvSpPr>
          <p:cNvPr id="1259" name="Google Shape;1259;p189"/>
          <p:cNvSpPr txBox="1">
            <a:spLocks noGrp="1"/>
          </p:cNvSpPr>
          <p:nvPr>
            <p:ph type="body" idx="8"/>
          </p:nvPr>
        </p:nvSpPr>
        <p:spPr>
          <a:xfrm>
            <a:off x="6601654" y="3429267"/>
            <a:ext cx="1822800" cy="331800"/>
          </a:xfrm>
          <a:prstGeom prst="rect">
            <a:avLst/>
          </a:prstGeom>
          <a:noFill/>
          <a:ln>
            <a:noFill/>
          </a:ln>
        </p:spPr>
        <p:txBody>
          <a:bodyPr spcFirstLastPara="1" wrap="square" lIns="0" tIns="0" rIns="0" bIns="0" anchor="t" anchorCtr="0">
            <a:noAutofit/>
          </a:bodyPr>
          <a:lstStyle>
            <a:lvl1pPr marL="457200" marR="0" lvl="0" indent="-228600" algn="ctr" rtl="0">
              <a:lnSpc>
                <a:spcPct val="9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1pPr>
            <a:lvl2pPr marL="914400" marR="0" lvl="1"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1260" name="Google Shape;1260;p189"/>
          <p:cNvSpPr txBox="1">
            <a:spLocks noGrp="1"/>
          </p:cNvSpPr>
          <p:nvPr>
            <p:ph type="body" idx="9"/>
          </p:nvPr>
        </p:nvSpPr>
        <p:spPr>
          <a:xfrm>
            <a:off x="706041" y="629258"/>
            <a:ext cx="7715100" cy="296400"/>
          </a:xfrm>
          <a:prstGeom prst="rect">
            <a:avLst/>
          </a:prstGeom>
          <a:noFill/>
          <a:ln>
            <a:noFill/>
          </a:ln>
        </p:spPr>
        <p:txBody>
          <a:bodyPr spcFirstLastPara="1" wrap="square" lIns="0" tIns="0" rIns="0" bIns="0" anchor="t" anchorCtr="0">
            <a:noAutofit/>
          </a:bodyPr>
          <a:lstStyle>
            <a:lvl1pPr marL="457200" marR="0" lvl="0" indent="-228600" algn="l" rtl="0">
              <a:lnSpc>
                <a:spcPct val="80000"/>
              </a:lnSpc>
              <a:spcBef>
                <a:spcPts val="0"/>
              </a:spcBef>
              <a:spcAft>
                <a:spcPts val="0"/>
              </a:spcAft>
              <a:buClr>
                <a:schemeClr val="dk1"/>
              </a:buClr>
              <a:buSzPts val="3300"/>
              <a:buFont typeface="Arial"/>
              <a:buNone/>
              <a:defRPr sz="3300" b="1" i="0" u="none" strike="noStrike" cap="none">
                <a:solidFill>
                  <a:schemeClr val="dk1"/>
                </a:solidFill>
                <a:latin typeface="Helvetica Neue"/>
                <a:ea typeface="Helvetica Neue"/>
                <a:cs typeface="Helvetica Neue"/>
                <a:sym typeface="Helvetica Neue"/>
              </a:defRPr>
            </a:lvl1pPr>
            <a:lvl2pPr marL="914400" marR="0" lvl="1"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cxnSp>
        <p:nvCxnSpPr>
          <p:cNvPr id="1261" name="Google Shape;1261;p189"/>
          <p:cNvCxnSpPr/>
          <p:nvPr/>
        </p:nvCxnSpPr>
        <p:spPr>
          <a:xfrm>
            <a:off x="602312" y="605608"/>
            <a:ext cx="0" cy="320100"/>
          </a:xfrm>
          <a:prstGeom prst="straightConnector1">
            <a:avLst/>
          </a:prstGeom>
          <a:noFill/>
          <a:ln w="25400" cap="flat" cmpd="sng">
            <a:solidFill>
              <a:schemeClr val="dk2"/>
            </a:solidFill>
            <a:prstDash val="solid"/>
            <a:miter lim="800000"/>
            <a:headEnd type="none" w="sm" len="sm"/>
            <a:tailEnd type="none" w="sm" len="sm"/>
          </a:ln>
        </p:spPr>
      </p:cxnSp>
      <p:pic>
        <p:nvPicPr>
          <p:cNvPr id="1262" name="Google Shape;1262;p189"/>
          <p:cNvPicPr preferRelativeResize="0"/>
          <p:nvPr/>
        </p:nvPicPr>
        <p:blipFill rotWithShape="1">
          <a:blip r:embed="rId2">
            <a:alphaModFix/>
          </a:blip>
          <a:srcRect/>
          <a:stretch/>
        </p:blipFill>
        <p:spPr>
          <a:xfrm>
            <a:off x="7316392" y="4687355"/>
            <a:ext cx="1104897" cy="296687"/>
          </a:xfrm>
          <a:prstGeom prst="rect">
            <a:avLst/>
          </a:prstGeom>
          <a:noFill/>
          <a:ln>
            <a:noFill/>
          </a:ln>
        </p:spPr>
      </p:pic>
      <p:sp>
        <p:nvSpPr>
          <p:cNvPr id="1263" name="Google Shape;1263;p189"/>
          <p:cNvSpPr txBox="1"/>
          <p:nvPr/>
        </p:nvSpPr>
        <p:spPr>
          <a:xfrm>
            <a:off x="710583" y="4686232"/>
            <a:ext cx="5843100" cy="298800"/>
          </a:xfrm>
          <a:prstGeom prst="rect">
            <a:avLst/>
          </a:prstGeom>
          <a:noFill/>
          <a:ln>
            <a:noFill/>
          </a:ln>
        </p:spPr>
        <p:txBody>
          <a:bodyPr spcFirstLastPara="1" wrap="square" lIns="0" tIns="0" rIns="0" bIns="0" anchor="ctr" anchorCtr="0">
            <a:noAutofit/>
          </a:bodyPr>
          <a:lstStyle/>
          <a:p>
            <a:pPr marL="0" marR="0" lvl="0" indent="0" algn="l" rtl="0">
              <a:lnSpc>
                <a:spcPct val="80000"/>
              </a:lnSpc>
              <a:spcBef>
                <a:spcPts val="0"/>
              </a:spcBef>
              <a:spcAft>
                <a:spcPts val="0"/>
              </a:spcAft>
              <a:buClr>
                <a:srgbClr val="B4B1B4"/>
              </a:buClr>
              <a:buSzPts val="600"/>
              <a:buFont typeface="Arial"/>
              <a:buNone/>
            </a:pPr>
            <a:r>
              <a:rPr lang="en-US" sz="600" b="0" i="0">
                <a:solidFill>
                  <a:srgbClr val="B4B1B4"/>
                </a:solidFill>
                <a:latin typeface="Arial Narrow"/>
                <a:ea typeface="Arial Narrow"/>
                <a:cs typeface="Arial Narrow"/>
                <a:sym typeface="Arial Narrow"/>
              </a:rPr>
              <a:t>The information included herein is for informational purposes and is intended for use by advisors only, and should not be copied, reproduced, or redistributed without consent of CWM, LLC. Carson Partners offers investment advisory services through CWM, LLC, an SEC Registered Investment Advisor. Carson Coaching and CWM, LLC are separate but affiliated companies and wholly-owned subsidiaries of Carson Group Holdings, LLC. Carson Coaching does not provide advisory services.</a:t>
            </a:r>
            <a:endParaRPr sz="1100"/>
          </a:p>
        </p:txBody>
      </p:sp>
    </p:spTree>
  </p:cSld>
  <p:clrMapOvr>
    <a:masterClrMapping/>
  </p:clrMapOvr>
  <p:transition spd="slow">
    <p:push/>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Option 3 - name">
  <p:cSld name="Section Option 3 - name">
    <p:spTree>
      <p:nvGrpSpPr>
        <p:cNvPr id="1" name="Shape 119"/>
        <p:cNvGrpSpPr/>
        <p:nvPr/>
      </p:nvGrpSpPr>
      <p:grpSpPr>
        <a:xfrm>
          <a:off x="0" y="0"/>
          <a:ext cx="0" cy="0"/>
          <a:chOff x="0" y="0"/>
          <a:chExt cx="0" cy="0"/>
        </a:xfrm>
      </p:grpSpPr>
      <p:sp>
        <p:nvSpPr>
          <p:cNvPr id="120" name="Google Shape;120;p69"/>
          <p:cNvSpPr/>
          <p:nvPr/>
        </p:nvSpPr>
        <p:spPr>
          <a:xfrm>
            <a:off x="0" y="2630618"/>
            <a:ext cx="9144000" cy="2522408"/>
          </a:xfrm>
          <a:custGeom>
            <a:avLst/>
            <a:gdLst/>
            <a:ahLst/>
            <a:cxnLst/>
            <a:rect l="l" t="t" r="r" b="b"/>
            <a:pathLst>
              <a:path w="12192000" h="3363210" extrusionOk="0">
                <a:moveTo>
                  <a:pt x="0" y="3350510"/>
                </a:moveTo>
                <a:lnTo>
                  <a:pt x="0" y="2544060"/>
                </a:lnTo>
                <a:lnTo>
                  <a:pt x="12192000" y="0"/>
                </a:lnTo>
                <a:lnTo>
                  <a:pt x="12192000" y="3363210"/>
                </a:lnTo>
                <a:lnTo>
                  <a:pt x="0" y="3350510"/>
                </a:lnTo>
                <a:close/>
              </a:path>
            </a:pathLst>
          </a:custGeom>
          <a:solidFill>
            <a:srgbClr val="F2F2F2"/>
          </a:solidFill>
          <a:ln>
            <a:noFill/>
          </a:ln>
          <a:effectLst>
            <a:outerShdw blurRad="38100" algn="ctr"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121" name="Google Shape;121;p69"/>
          <p:cNvSpPr/>
          <p:nvPr/>
        </p:nvSpPr>
        <p:spPr>
          <a:xfrm>
            <a:off x="714640" y="3911469"/>
            <a:ext cx="1823639" cy="551564"/>
          </a:xfrm>
          <a:custGeom>
            <a:avLst/>
            <a:gdLst/>
            <a:ahLst/>
            <a:cxnLst/>
            <a:rect l="l" t="t" r="r" b="b"/>
            <a:pathLst>
              <a:path w="1766236" h="534202" extrusionOk="0">
                <a:moveTo>
                  <a:pt x="0" y="534202"/>
                </a:moveTo>
                <a:lnTo>
                  <a:pt x="0" y="380198"/>
                </a:lnTo>
                <a:lnTo>
                  <a:pt x="1766236" y="0"/>
                </a:lnTo>
                <a:lnTo>
                  <a:pt x="1766236" y="168442"/>
                </a:lnTo>
                <a:lnTo>
                  <a:pt x="0" y="534202"/>
                </a:lnTo>
                <a:close/>
              </a:path>
            </a:pathLst>
          </a:custGeom>
          <a:solidFill>
            <a:schemeClr val="lt2"/>
          </a:solidFill>
          <a:ln>
            <a:noFill/>
          </a:ln>
          <a:effectLst>
            <a:outerShdw blurRad="38100" algn="ctr"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122" name="Google Shape;122;p69"/>
          <p:cNvSpPr/>
          <p:nvPr/>
        </p:nvSpPr>
        <p:spPr>
          <a:xfrm>
            <a:off x="1535633" y="3529216"/>
            <a:ext cx="772728" cy="233713"/>
          </a:xfrm>
          <a:custGeom>
            <a:avLst/>
            <a:gdLst/>
            <a:ahLst/>
            <a:cxnLst/>
            <a:rect l="l" t="t" r="r" b="b"/>
            <a:pathLst>
              <a:path w="1766236" h="534202" extrusionOk="0">
                <a:moveTo>
                  <a:pt x="0" y="534202"/>
                </a:moveTo>
                <a:lnTo>
                  <a:pt x="0" y="380198"/>
                </a:lnTo>
                <a:lnTo>
                  <a:pt x="1766236" y="0"/>
                </a:lnTo>
                <a:lnTo>
                  <a:pt x="1766236" y="168442"/>
                </a:lnTo>
                <a:lnTo>
                  <a:pt x="0" y="534202"/>
                </a:lnTo>
                <a:close/>
              </a:path>
            </a:pathLst>
          </a:custGeom>
          <a:solidFill>
            <a:schemeClr val="dk2"/>
          </a:solidFill>
          <a:ln>
            <a:noFill/>
          </a:ln>
          <a:effectLst>
            <a:outerShdw blurRad="38100" algn="ctr"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123" name="Google Shape;123;p69"/>
          <p:cNvSpPr/>
          <p:nvPr/>
        </p:nvSpPr>
        <p:spPr>
          <a:xfrm>
            <a:off x="722709" y="4374979"/>
            <a:ext cx="1320261" cy="399316"/>
          </a:xfrm>
          <a:custGeom>
            <a:avLst/>
            <a:gdLst/>
            <a:ahLst/>
            <a:cxnLst/>
            <a:rect l="l" t="t" r="r" b="b"/>
            <a:pathLst>
              <a:path w="1766236" h="534202" extrusionOk="0">
                <a:moveTo>
                  <a:pt x="0" y="534202"/>
                </a:moveTo>
                <a:lnTo>
                  <a:pt x="0" y="380198"/>
                </a:lnTo>
                <a:lnTo>
                  <a:pt x="1766236" y="0"/>
                </a:lnTo>
                <a:lnTo>
                  <a:pt x="1766236" y="168442"/>
                </a:lnTo>
                <a:lnTo>
                  <a:pt x="0" y="534202"/>
                </a:lnTo>
                <a:close/>
              </a:path>
            </a:pathLst>
          </a:custGeom>
          <a:solidFill>
            <a:srgbClr val="D8D8D8"/>
          </a:solidFill>
          <a:ln>
            <a:noFill/>
          </a:ln>
          <a:effectLst>
            <a:outerShdw blurRad="38100" algn="ctr"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124" name="Google Shape;124;p69"/>
          <p:cNvSpPr txBox="1">
            <a:spLocks noGrp="1"/>
          </p:cNvSpPr>
          <p:nvPr>
            <p:ph type="body" idx="1"/>
          </p:nvPr>
        </p:nvSpPr>
        <p:spPr>
          <a:xfrm>
            <a:off x="4674394" y="3782293"/>
            <a:ext cx="3747000" cy="811500"/>
          </a:xfrm>
          <a:prstGeom prst="rect">
            <a:avLst/>
          </a:prstGeom>
          <a:noFill/>
          <a:ln>
            <a:noFill/>
          </a:ln>
        </p:spPr>
        <p:txBody>
          <a:bodyPr spcFirstLastPara="1" wrap="square" lIns="0" tIns="0" rIns="0" bIns="0" anchor="b" anchorCtr="0">
            <a:noAutofit/>
          </a:bodyPr>
          <a:lstStyle>
            <a:lvl1pPr marL="457200" marR="0" lvl="0" indent="-228600" algn="r" rtl="0">
              <a:lnSpc>
                <a:spcPct val="90000"/>
              </a:lnSpc>
              <a:spcBef>
                <a:spcPts val="0"/>
              </a:spcBef>
              <a:spcAft>
                <a:spcPts val="0"/>
              </a:spcAft>
              <a:buClr>
                <a:schemeClr val="accent1"/>
              </a:buClr>
              <a:buSzPts val="1500"/>
              <a:buFont typeface="Arial"/>
              <a:buNone/>
              <a:defRPr sz="1500" b="1" i="0" u="none" strike="noStrike" cap="none">
                <a:solidFill>
                  <a:schemeClr val="accent1"/>
                </a:solidFill>
                <a:latin typeface="Helvetica Neue"/>
                <a:ea typeface="Helvetica Neue"/>
                <a:cs typeface="Helvetica Neue"/>
                <a:sym typeface="Helvetica Neue"/>
              </a:defRPr>
            </a:lvl1pPr>
            <a:lvl2pPr marL="914400" marR="0" lvl="1"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125" name="Google Shape;125;p69"/>
          <p:cNvSpPr txBox="1">
            <a:spLocks noGrp="1"/>
          </p:cNvSpPr>
          <p:nvPr>
            <p:ph type="body" idx="2"/>
          </p:nvPr>
        </p:nvSpPr>
        <p:spPr>
          <a:xfrm>
            <a:off x="709615" y="973003"/>
            <a:ext cx="7711800" cy="1598700"/>
          </a:xfrm>
          <a:prstGeom prst="rect">
            <a:avLst/>
          </a:prstGeom>
          <a:noFill/>
          <a:ln>
            <a:noFill/>
          </a:ln>
        </p:spPr>
        <p:txBody>
          <a:bodyPr spcFirstLastPara="1" wrap="square" lIns="0" tIns="0" rIns="0" bIns="0" anchor="t" anchorCtr="0">
            <a:noAutofit/>
          </a:bodyPr>
          <a:lstStyle>
            <a:lvl1pPr marL="457200" marR="0" lvl="0" indent="-228600" algn="l" rtl="0">
              <a:lnSpc>
                <a:spcPct val="85000"/>
              </a:lnSpc>
              <a:spcBef>
                <a:spcPts val="0"/>
              </a:spcBef>
              <a:spcAft>
                <a:spcPts val="0"/>
              </a:spcAft>
              <a:buClr>
                <a:schemeClr val="accent1"/>
              </a:buClr>
              <a:buSzPts val="5400"/>
              <a:buFont typeface="Arial"/>
              <a:buNone/>
              <a:defRPr sz="5400" b="0" i="0" u="none" strike="noStrike" cap="none">
                <a:solidFill>
                  <a:schemeClr val="accent1"/>
                </a:solidFill>
                <a:latin typeface="Helvetica Neue"/>
                <a:ea typeface="Helvetica Neue"/>
                <a:cs typeface="Helvetica Neue"/>
                <a:sym typeface="Helvetica Neue"/>
              </a:defRPr>
            </a:lvl1pPr>
            <a:lvl2pPr marL="914400" marR="0" lvl="1" indent="-228600" algn="l" rtl="0">
              <a:lnSpc>
                <a:spcPct val="90000"/>
              </a:lnSpc>
              <a:spcBef>
                <a:spcPts val="9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cxnSp>
        <p:nvCxnSpPr>
          <p:cNvPr id="126" name="Google Shape;126;p69"/>
          <p:cNvCxnSpPr/>
          <p:nvPr/>
        </p:nvCxnSpPr>
        <p:spPr>
          <a:xfrm>
            <a:off x="602312" y="954965"/>
            <a:ext cx="0" cy="523800"/>
          </a:xfrm>
          <a:prstGeom prst="straightConnector1">
            <a:avLst/>
          </a:prstGeom>
          <a:noFill/>
          <a:ln w="25400" cap="flat" cmpd="sng">
            <a:solidFill>
              <a:schemeClr val="dk2"/>
            </a:solidFill>
            <a:prstDash val="solid"/>
            <a:miter lim="800000"/>
            <a:headEnd type="none" w="sm" len="sm"/>
            <a:tailEnd type="none" w="sm" len="sm"/>
          </a:ln>
        </p:spPr>
      </p:cxnSp>
    </p:spTree>
  </p:cSld>
  <p:clrMapOvr>
    <a:masterClrMapping/>
  </p:clrMapOvr>
  <p:transition spd="slow">
    <p:push/>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matchingName="Team Option 5 (3 member)">
  <p:cSld name="Team Option 5 (3 member)">
    <p:spTree>
      <p:nvGrpSpPr>
        <p:cNvPr id="1" name="Shape 1264"/>
        <p:cNvGrpSpPr/>
        <p:nvPr/>
      </p:nvGrpSpPr>
      <p:grpSpPr>
        <a:xfrm>
          <a:off x="0" y="0"/>
          <a:ext cx="0" cy="0"/>
          <a:chOff x="0" y="0"/>
          <a:chExt cx="0" cy="0"/>
        </a:xfrm>
      </p:grpSpPr>
      <p:sp>
        <p:nvSpPr>
          <p:cNvPr id="1265" name="Google Shape;1265;p190"/>
          <p:cNvSpPr/>
          <p:nvPr/>
        </p:nvSpPr>
        <p:spPr>
          <a:xfrm>
            <a:off x="0" y="4533900"/>
            <a:ext cx="9144000" cy="609600"/>
          </a:xfrm>
          <a:prstGeom prst="rect">
            <a:avLst/>
          </a:prstGeom>
          <a:solidFill>
            <a:schemeClr val="lt1"/>
          </a:solidFill>
          <a:ln>
            <a:noFill/>
          </a:ln>
          <a:effectLst>
            <a:outerShdw blurRad="63500" algn="ctr" rotWithShape="0">
              <a:srgbClr val="000000">
                <a:alpha val="24705"/>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1266" name="Google Shape;1266;p190"/>
          <p:cNvSpPr>
            <a:spLocks noGrp="1"/>
          </p:cNvSpPr>
          <p:nvPr>
            <p:ph type="pic" idx="2"/>
          </p:nvPr>
        </p:nvSpPr>
        <p:spPr>
          <a:xfrm>
            <a:off x="710854" y="1550031"/>
            <a:ext cx="2430000" cy="1823700"/>
          </a:xfrm>
          <a:prstGeom prst="rect">
            <a:avLst/>
          </a:prstGeom>
          <a:solidFill>
            <a:srgbClr val="F2F2F2"/>
          </a:solidFill>
          <a:ln>
            <a:noFill/>
          </a:ln>
          <a:effectLst>
            <a:outerShdw blurRad="38100" algn="ctr" rotWithShape="0">
              <a:srgbClr val="000000">
                <a:alpha val="40000"/>
              </a:srgbClr>
            </a:outerShdw>
          </a:effectLst>
        </p:spPr>
      </p:sp>
      <p:sp>
        <p:nvSpPr>
          <p:cNvPr id="1267" name="Google Shape;1267;p190"/>
          <p:cNvSpPr txBox="1">
            <a:spLocks noGrp="1"/>
          </p:cNvSpPr>
          <p:nvPr>
            <p:ph type="body" idx="1"/>
          </p:nvPr>
        </p:nvSpPr>
        <p:spPr>
          <a:xfrm>
            <a:off x="714426" y="3483518"/>
            <a:ext cx="2426400" cy="331800"/>
          </a:xfrm>
          <a:prstGeom prst="rect">
            <a:avLst/>
          </a:prstGeom>
          <a:noFill/>
          <a:ln>
            <a:noFill/>
          </a:ln>
        </p:spPr>
        <p:txBody>
          <a:bodyPr spcFirstLastPara="1" wrap="square" lIns="0" tIns="0" rIns="0" bIns="0" anchor="t" anchorCtr="0">
            <a:noAutofit/>
          </a:bodyPr>
          <a:lstStyle>
            <a:lvl1pPr marL="457200" marR="0" lvl="0" indent="-228600" algn="ctr" rtl="0">
              <a:lnSpc>
                <a:spcPct val="9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1pPr>
            <a:lvl2pPr marL="914400" marR="0" lvl="1"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1268" name="Google Shape;1268;p190"/>
          <p:cNvSpPr>
            <a:spLocks noGrp="1"/>
          </p:cNvSpPr>
          <p:nvPr>
            <p:ph type="pic" idx="3"/>
          </p:nvPr>
        </p:nvSpPr>
        <p:spPr>
          <a:xfrm>
            <a:off x="3353421" y="1550031"/>
            <a:ext cx="2430000" cy="1823700"/>
          </a:xfrm>
          <a:prstGeom prst="rect">
            <a:avLst/>
          </a:prstGeom>
          <a:solidFill>
            <a:srgbClr val="F2F2F2"/>
          </a:solidFill>
          <a:ln>
            <a:noFill/>
          </a:ln>
          <a:effectLst>
            <a:outerShdw blurRad="38100" algn="ctr" rotWithShape="0">
              <a:srgbClr val="000000">
                <a:alpha val="40000"/>
              </a:srgbClr>
            </a:outerShdw>
          </a:effectLst>
        </p:spPr>
      </p:sp>
      <p:sp>
        <p:nvSpPr>
          <p:cNvPr id="1269" name="Google Shape;1269;p190"/>
          <p:cNvSpPr txBox="1">
            <a:spLocks noGrp="1"/>
          </p:cNvSpPr>
          <p:nvPr>
            <p:ph type="body" idx="4"/>
          </p:nvPr>
        </p:nvSpPr>
        <p:spPr>
          <a:xfrm>
            <a:off x="3356993" y="3483518"/>
            <a:ext cx="2426400" cy="331800"/>
          </a:xfrm>
          <a:prstGeom prst="rect">
            <a:avLst/>
          </a:prstGeom>
          <a:noFill/>
          <a:ln>
            <a:noFill/>
          </a:ln>
        </p:spPr>
        <p:txBody>
          <a:bodyPr spcFirstLastPara="1" wrap="square" lIns="0" tIns="0" rIns="0" bIns="0" anchor="t" anchorCtr="0">
            <a:noAutofit/>
          </a:bodyPr>
          <a:lstStyle>
            <a:lvl1pPr marL="457200" marR="0" lvl="0" indent="-228600" algn="ctr" rtl="0">
              <a:lnSpc>
                <a:spcPct val="9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1pPr>
            <a:lvl2pPr marL="914400" marR="0" lvl="1"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1270" name="Google Shape;1270;p190"/>
          <p:cNvSpPr>
            <a:spLocks noGrp="1"/>
          </p:cNvSpPr>
          <p:nvPr>
            <p:ph type="pic" idx="5"/>
          </p:nvPr>
        </p:nvSpPr>
        <p:spPr>
          <a:xfrm>
            <a:off x="5995988" y="1550031"/>
            <a:ext cx="2430000" cy="1823700"/>
          </a:xfrm>
          <a:prstGeom prst="rect">
            <a:avLst/>
          </a:prstGeom>
          <a:solidFill>
            <a:srgbClr val="F2F2F2"/>
          </a:solidFill>
          <a:ln>
            <a:noFill/>
          </a:ln>
          <a:effectLst>
            <a:outerShdw blurRad="38100" algn="ctr" rotWithShape="0">
              <a:srgbClr val="000000">
                <a:alpha val="40000"/>
              </a:srgbClr>
            </a:outerShdw>
          </a:effectLst>
        </p:spPr>
      </p:sp>
      <p:sp>
        <p:nvSpPr>
          <p:cNvPr id="1271" name="Google Shape;1271;p190"/>
          <p:cNvSpPr txBox="1">
            <a:spLocks noGrp="1"/>
          </p:cNvSpPr>
          <p:nvPr>
            <p:ph type="body" idx="6"/>
          </p:nvPr>
        </p:nvSpPr>
        <p:spPr>
          <a:xfrm>
            <a:off x="5999559" y="3483518"/>
            <a:ext cx="2426400" cy="331800"/>
          </a:xfrm>
          <a:prstGeom prst="rect">
            <a:avLst/>
          </a:prstGeom>
          <a:noFill/>
          <a:ln>
            <a:noFill/>
          </a:ln>
        </p:spPr>
        <p:txBody>
          <a:bodyPr spcFirstLastPara="1" wrap="square" lIns="0" tIns="0" rIns="0" bIns="0" anchor="t" anchorCtr="0">
            <a:noAutofit/>
          </a:bodyPr>
          <a:lstStyle>
            <a:lvl1pPr marL="457200" marR="0" lvl="0" indent="-228600" algn="ctr" rtl="0">
              <a:lnSpc>
                <a:spcPct val="9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1pPr>
            <a:lvl2pPr marL="914400" marR="0" lvl="1"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1272" name="Google Shape;1272;p190"/>
          <p:cNvSpPr txBox="1">
            <a:spLocks noGrp="1"/>
          </p:cNvSpPr>
          <p:nvPr>
            <p:ph type="body" idx="7"/>
          </p:nvPr>
        </p:nvSpPr>
        <p:spPr>
          <a:xfrm>
            <a:off x="706041" y="629258"/>
            <a:ext cx="7715100" cy="296400"/>
          </a:xfrm>
          <a:prstGeom prst="rect">
            <a:avLst/>
          </a:prstGeom>
          <a:noFill/>
          <a:ln>
            <a:noFill/>
          </a:ln>
        </p:spPr>
        <p:txBody>
          <a:bodyPr spcFirstLastPara="1" wrap="square" lIns="0" tIns="0" rIns="0" bIns="0" anchor="t" anchorCtr="0">
            <a:noAutofit/>
          </a:bodyPr>
          <a:lstStyle>
            <a:lvl1pPr marL="457200" marR="0" lvl="0" indent="-228600" algn="l" rtl="0">
              <a:lnSpc>
                <a:spcPct val="80000"/>
              </a:lnSpc>
              <a:spcBef>
                <a:spcPts val="0"/>
              </a:spcBef>
              <a:spcAft>
                <a:spcPts val="0"/>
              </a:spcAft>
              <a:buClr>
                <a:schemeClr val="dk1"/>
              </a:buClr>
              <a:buSzPts val="3300"/>
              <a:buFont typeface="Arial"/>
              <a:buNone/>
              <a:defRPr sz="3300" b="1" i="0" u="none" strike="noStrike" cap="none">
                <a:solidFill>
                  <a:schemeClr val="dk1"/>
                </a:solidFill>
                <a:latin typeface="Helvetica Neue"/>
                <a:ea typeface="Helvetica Neue"/>
                <a:cs typeface="Helvetica Neue"/>
                <a:sym typeface="Helvetica Neue"/>
              </a:defRPr>
            </a:lvl1pPr>
            <a:lvl2pPr marL="914400" marR="0" lvl="1"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cxnSp>
        <p:nvCxnSpPr>
          <p:cNvPr id="1273" name="Google Shape;1273;p190"/>
          <p:cNvCxnSpPr/>
          <p:nvPr/>
        </p:nvCxnSpPr>
        <p:spPr>
          <a:xfrm>
            <a:off x="602312" y="605608"/>
            <a:ext cx="0" cy="320100"/>
          </a:xfrm>
          <a:prstGeom prst="straightConnector1">
            <a:avLst/>
          </a:prstGeom>
          <a:noFill/>
          <a:ln w="25400" cap="flat" cmpd="sng">
            <a:solidFill>
              <a:schemeClr val="dk2"/>
            </a:solidFill>
            <a:prstDash val="solid"/>
            <a:miter lim="800000"/>
            <a:headEnd type="none" w="sm" len="sm"/>
            <a:tailEnd type="none" w="sm" len="sm"/>
          </a:ln>
        </p:spPr>
      </p:cxnSp>
      <p:pic>
        <p:nvPicPr>
          <p:cNvPr id="1274" name="Google Shape;1274;p190"/>
          <p:cNvPicPr preferRelativeResize="0"/>
          <p:nvPr/>
        </p:nvPicPr>
        <p:blipFill rotWithShape="1">
          <a:blip r:embed="rId2">
            <a:alphaModFix/>
          </a:blip>
          <a:srcRect/>
          <a:stretch/>
        </p:blipFill>
        <p:spPr>
          <a:xfrm>
            <a:off x="7316392" y="4687355"/>
            <a:ext cx="1104897" cy="296687"/>
          </a:xfrm>
          <a:prstGeom prst="rect">
            <a:avLst/>
          </a:prstGeom>
          <a:noFill/>
          <a:ln>
            <a:noFill/>
          </a:ln>
        </p:spPr>
      </p:pic>
      <p:sp>
        <p:nvSpPr>
          <p:cNvPr id="1275" name="Google Shape;1275;p190"/>
          <p:cNvSpPr txBox="1"/>
          <p:nvPr/>
        </p:nvSpPr>
        <p:spPr>
          <a:xfrm>
            <a:off x="710583" y="4686232"/>
            <a:ext cx="5843100" cy="298800"/>
          </a:xfrm>
          <a:prstGeom prst="rect">
            <a:avLst/>
          </a:prstGeom>
          <a:noFill/>
          <a:ln>
            <a:noFill/>
          </a:ln>
        </p:spPr>
        <p:txBody>
          <a:bodyPr spcFirstLastPara="1" wrap="square" lIns="0" tIns="0" rIns="0" bIns="0" anchor="ctr" anchorCtr="0">
            <a:noAutofit/>
          </a:bodyPr>
          <a:lstStyle/>
          <a:p>
            <a:pPr marL="0" marR="0" lvl="0" indent="0" algn="l" rtl="0">
              <a:lnSpc>
                <a:spcPct val="80000"/>
              </a:lnSpc>
              <a:spcBef>
                <a:spcPts val="0"/>
              </a:spcBef>
              <a:spcAft>
                <a:spcPts val="0"/>
              </a:spcAft>
              <a:buClr>
                <a:srgbClr val="B4B1B4"/>
              </a:buClr>
              <a:buSzPts val="600"/>
              <a:buFont typeface="Arial"/>
              <a:buNone/>
            </a:pPr>
            <a:r>
              <a:rPr lang="en-US" sz="600" b="0" i="0">
                <a:solidFill>
                  <a:srgbClr val="B4B1B4"/>
                </a:solidFill>
                <a:latin typeface="Arial Narrow"/>
                <a:ea typeface="Arial Narrow"/>
                <a:cs typeface="Arial Narrow"/>
                <a:sym typeface="Arial Narrow"/>
              </a:rPr>
              <a:t>The information included herein is for informational purposes and is intended for use by advisors only, and should not be copied, reproduced, or redistributed without consent of CWM, LLC. Carson Partners offers investment advisory services through CWM, LLC, an SEC Registered Investment Advisor. Carson Coaching and CWM, LLC are separate but affiliated companies and wholly-owned subsidiaries of Carson Group Holdings, LLC. Carson Coaching does not provide advisory services.</a:t>
            </a:r>
            <a:endParaRPr sz="1100"/>
          </a:p>
        </p:txBody>
      </p:sp>
    </p:spTree>
  </p:cSld>
  <p:clrMapOvr>
    <a:masterClrMapping/>
  </p:clrMapOvr>
  <p:transition spd="slow">
    <p:push/>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matchingName="Team member Option 1 (intro)">
  <p:cSld name="Team member Option 1 (intro)">
    <p:spTree>
      <p:nvGrpSpPr>
        <p:cNvPr id="1" name="Shape 1276"/>
        <p:cNvGrpSpPr/>
        <p:nvPr/>
      </p:nvGrpSpPr>
      <p:grpSpPr>
        <a:xfrm>
          <a:off x="0" y="0"/>
          <a:ext cx="0" cy="0"/>
          <a:chOff x="0" y="0"/>
          <a:chExt cx="0" cy="0"/>
        </a:xfrm>
      </p:grpSpPr>
      <p:sp>
        <p:nvSpPr>
          <p:cNvPr id="1277" name="Google Shape;1277;p191"/>
          <p:cNvSpPr/>
          <p:nvPr/>
        </p:nvSpPr>
        <p:spPr>
          <a:xfrm>
            <a:off x="0" y="4533900"/>
            <a:ext cx="9144000" cy="609600"/>
          </a:xfrm>
          <a:prstGeom prst="rect">
            <a:avLst/>
          </a:prstGeom>
          <a:solidFill>
            <a:schemeClr val="lt1"/>
          </a:solidFill>
          <a:ln>
            <a:noFill/>
          </a:ln>
          <a:effectLst>
            <a:outerShdw blurRad="63500" algn="ctr" rotWithShape="0">
              <a:srgbClr val="000000">
                <a:alpha val="24705"/>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1278" name="Google Shape;1278;p191"/>
          <p:cNvSpPr/>
          <p:nvPr/>
        </p:nvSpPr>
        <p:spPr>
          <a:xfrm>
            <a:off x="600076" y="2013109"/>
            <a:ext cx="7932000" cy="1990500"/>
          </a:xfrm>
          <a:prstGeom prst="rect">
            <a:avLst/>
          </a:prstGeom>
          <a:noFill/>
          <a:ln w="50800" cap="flat" cmpd="sng">
            <a:solidFill>
              <a:schemeClr val="dk2">
                <a:alpha val="9803"/>
              </a:schemeClr>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1279" name="Google Shape;1279;p191"/>
          <p:cNvSpPr>
            <a:spLocks noGrp="1"/>
          </p:cNvSpPr>
          <p:nvPr>
            <p:ph type="pic" idx="2"/>
          </p:nvPr>
        </p:nvSpPr>
        <p:spPr>
          <a:xfrm>
            <a:off x="709613" y="1884759"/>
            <a:ext cx="2426400" cy="1990500"/>
          </a:xfrm>
          <a:prstGeom prst="rect">
            <a:avLst/>
          </a:prstGeom>
          <a:solidFill>
            <a:schemeClr val="lt1">
              <a:alpha val="84705"/>
            </a:schemeClr>
          </a:solidFill>
          <a:ln>
            <a:noFill/>
          </a:ln>
          <a:effectLst>
            <a:outerShdw blurRad="38100" algn="ctr" rotWithShape="0">
              <a:srgbClr val="000000">
                <a:alpha val="40000"/>
              </a:srgbClr>
            </a:outerShdw>
          </a:effectLst>
        </p:spPr>
      </p:sp>
      <p:sp>
        <p:nvSpPr>
          <p:cNvPr id="1280" name="Google Shape;1280;p191"/>
          <p:cNvSpPr txBox="1">
            <a:spLocks noGrp="1"/>
          </p:cNvSpPr>
          <p:nvPr>
            <p:ph type="body" idx="1"/>
          </p:nvPr>
        </p:nvSpPr>
        <p:spPr>
          <a:xfrm>
            <a:off x="706041" y="629259"/>
            <a:ext cx="7715100" cy="320100"/>
          </a:xfrm>
          <a:prstGeom prst="rect">
            <a:avLst/>
          </a:prstGeom>
          <a:noFill/>
          <a:ln>
            <a:noFill/>
          </a:ln>
        </p:spPr>
        <p:txBody>
          <a:bodyPr spcFirstLastPara="1" wrap="square" lIns="0" tIns="0" rIns="0" bIns="0" anchor="t" anchorCtr="0">
            <a:noAutofit/>
          </a:bodyPr>
          <a:lstStyle>
            <a:lvl1pPr marL="457200" marR="0" lvl="0" indent="-228600" algn="l" rtl="0">
              <a:lnSpc>
                <a:spcPct val="80000"/>
              </a:lnSpc>
              <a:spcBef>
                <a:spcPts val="0"/>
              </a:spcBef>
              <a:spcAft>
                <a:spcPts val="0"/>
              </a:spcAft>
              <a:buClr>
                <a:schemeClr val="dk1"/>
              </a:buClr>
              <a:buSzPts val="3300"/>
              <a:buFont typeface="Arial"/>
              <a:buNone/>
              <a:defRPr sz="3300" b="1" i="0" u="none" strike="noStrike" cap="none">
                <a:solidFill>
                  <a:schemeClr val="dk1"/>
                </a:solidFill>
                <a:latin typeface="Helvetica Neue"/>
                <a:ea typeface="Helvetica Neue"/>
                <a:cs typeface="Helvetica Neue"/>
                <a:sym typeface="Helvetica Neue"/>
              </a:defRPr>
            </a:lvl1pPr>
            <a:lvl2pPr marL="914400" marR="0" lvl="1"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1281" name="Google Shape;1281;p191"/>
          <p:cNvSpPr txBox="1">
            <a:spLocks noGrp="1"/>
          </p:cNvSpPr>
          <p:nvPr>
            <p:ph type="body" idx="3"/>
          </p:nvPr>
        </p:nvSpPr>
        <p:spPr>
          <a:xfrm>
            <a:off x="706042" y="1303784"/>
            <a:ext cx="7715100" cy="2778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0"/>
              </a:spcBef>
              <a:spcAft>
                <a:spcPts val="0"/>
              </a:spcAft>
              <a:buClr>
                <a:schemeClr val="dk2"/>
              </a:buClr>
              <a:buSzPts val="1800"/>
              <a:buFont typeface="Arial"/>
              <a:buNone/>
              <a:defRPr sz="1800" b="0" i="0" u="none" strike="noStrike" cap="none">
                <a:solidFill>
                  <a:schemeClr val="dk2"/>
                </a:solidFill>
                <a:latin typeface="Helvetica Neue"/>
                <a:ea typeface="Helvetica Neue"/>
                <a:cs typeface="Helvetica Neue"/>
                <a:sym typeface="Helvetica Neue"/>
              </a:defRPr>
            </a:lvl1pPr>
            <a:lvl2pPr marL="914400" marR="0" lvl="1"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1282" name="Google Shape;1282;p191"/>
          <p:cNvSpPr>
            <a:spLocks noGrp="1"/>
          </p:cNvSpPr>
          <p:nvPr>
            <p:ph type="pic" idx="4"/>
          </p:nvPr>
        </p:nvSpPr>
        <p:spPr>
          <a:xfrm>
            <a:off x="3351821" y="1884759"/>
            <a:ext cx="2426400" cy="1990500"/>
          </a:xfrm>
          <a:prstGeom prst="rect">
            <a:avLst/>
          </a:prstGeom>
          <a:solidFill>
            <a:schemeClr val="lt1">
              <a:alpha val="84705"/>
            </a:schemeClr>
          </a:solidFill>
          <a:ln>
            <a:noFill/>
          </a:ln>
          <a:effectLst>
            <a:outerShdw blurRad="38100" algn="ctr" rotWithShape="0">
              <a:srgbClr val="000000">
                <a:alpha val="40000"/>
              </a:srgbClr>
            </a:outerShdw>
          </a:effectLst>
        </p:spPr>
      </p:sp>
      <p:sp>
        <p:nvSpPr>
          <p:cNvPr id="1283" name="Google Shape;1283;p191"/>
          <p:cNvSpPr>
            <a:spLocks noGrp="1"/>
          </p:cNvSpPr>
          <p:nvPr>
            <p:ph type="pic" idx="5"/>
          </p:nvPr>
        </p:nvSpPr>
        <p:spPr>
          <a:xfrm>
            <a:off x="5994030" y="1884759"/>
            <a:ext cx="2426400" cy="1990500"/>
          </a:xfrm>
          <a:prstGeom prst="rect">
            <a:avLst/>
          </a:prstGeom>
          <a:solidFill>
            <a:schemeClr val="lt1">
              <a:alpha val="84705"/>
            </a:schemeClr>
          </a:solidFill>
          <a:ln>
            <a:noFill/>
          </a:ln>
          <a:effectLst>
            <a:outerShdw blurRad="38100" algn="ctr" rotWithShape="0">
              <a:srgbClr val="000000">
                <a:alpha val="40000"/>
              </a:srgbClr>
            </a:outerShdw>
          </a:effectLst>
        </p:spPr>
      </p:sp>
      <p:cxnSp>
        <p:nvCxnSpPr>
          <p:cNvPr id="1284" name="Google Shape;1284;p191"/>
          <p:cNvCxnSpPr/>
          <p:nvPr/>
        </p:nvCxnSpPr>
        <p:spPr>
          <a:xfrm>
            <a:off x="602312" y="605608"/>
            <a:ext cx="0" cy="320100"/>
          </a:xfrm>
          <a:prstGeom prst="straightConnector1">
            <a:avLst/>
          </a:prstGeom>
          <a:noFill/>
          <a:ln w="25400" cap="flat" cmpd="sng">
            <a:solidFill>
              <a:schemeClr val="dk2"/>
            </a:solidFill>
            <a:prstDash val="solid"/>
            <a:miter lim="800000"/>
            <a:headEnd type="none" w="sm" len="sm"/>
            <a:tailEnd type="none" w="sm" len="sm"/>
          </a:ln>
        </p:spPr>
      </p:cxnSp>
      <p:pic>
        <p:nvPicPr>
          <p:cNvPr id="1285" name="Google Shape;1285;p191"/>
          <p:cNvPicPr preferRelativeResize="0"/>
          <p:nvPr/>
        </p:nvPicPr>
        <p:blipFill rotWithShape="1">
          <a:blip r:embed="rId2">
            <a:alphaModFix/>
          </a:blip>
          <a:srcRect/>
          <a:stretch/>
        </p:blipFill>
        <p:spPr>
          <a:xfrm>
            <a:off x="7316392" y="4687355"/>
            <a:ext cx="1104897" cy="296687"/>
          </a:xfrm>
          <a:prstGeom prst="rect">
            <a:avLst/>
          </a:prstGeom>
          <a:noFill/>
          <a:ln>
            <a:noFill/>
          </a:ln>
        </p:spPr>
      </p:pic>
      <p:sp>
        <p:nvSpPr>
          <p:cNvPr id="1286" name="Google Shape;1286;p191"/>
          <p:cNvSpPr txBox="1"/>
          <p:nvPr/>
        </p:nvSpPr>
        <p:spPr>
          <a:xfrm>
            <a:off x="710583" y="4686232"/>
            <a:ext cx="5843100" cy="298800"/>
          </a:xfrm>
          <a:prstGeom prst="rect">
            <a:avLst/>
          </a:prstGeom>
          <a:noFill/>
          <a:ln>
            <a:noFill/>
          </a:ln>
        </p:spPr>
        <p:txBody>
          <a:bodyPr spcFirstLastPara="1" wrap="square" lIns="0" tIns="0" rIns="0" bIns="0" anchor="ctr" anchorCtr="0">
            <a:noAutofit/>
          </a:bodyPr>
          <a:lstStyle/>
          <a:p>
            <a:pPr marL="0" marR="0" lvl="0" indent="0" algn="l" rtl="0">
              <a:lnSpc>
                <a:spcPct val="80000"/>
              </a:lnSpc>
              <a:spcBef>
                <a:spcPts val="0"/>
              </a:spcBef>
              <a:spcAft>
                <a:spcPts val="0"/>
              </a:spcAft>
              <a:buClr>
                <a:srgbClr val="B4B1B4"/>
              </a:buClr>
              <a:buSzPts val="600"/>
              <a:buFont typeface="Arial"/>
              <a:buNone/>
            </a:pPr>
            <a:r>
              <a:rPr lang="en-US" sz="600" b="0" i="0">
                <a:solidFill>
                  <a:srgbClr val="B4B1B4"/>
                </a:solidFill>
                <a:latin typeface="Arial Narrow"/>
                <a:ea typeface="Arial Narrow"/>
                <a:cs typeface="Arial Narrow"/>
                <a:sym typeface="Arial Narrow"/>
              </a:rPr>
              <a:t>The information included herein is for informational purposes and is intended for use by advisors only, and should not be copied, reproduced, or redistributed without consent of CWM, LLC. Carson Partners offers investment advisory services through CWM, LLC, an SEC Registered Investment Advisor. Carson Coaching and CWM, LLC are separate but affiliated companies and wholly-owned subsidiaries of Carson Group Holdings, LLC. Carson Coaching does not provide advisory services.</a:t>
            </a:r>
            <a:endParaRPr sz="1100"/>
          </a:p>
        </p:txBody>
      </p:sp>
    </p:spTree>
  </p:cSld>
  <p:clrMapOvr>
    <a:masterClrMapping/>
  </p:clrMapOvr>
  <p:transition spd="slow">
    <p:push/>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matchingName="Speaker Option 1 (title, bullets)">
  <p:cSld name="Speaker Option 1 (title, bullets)">
    <p:spTree>
      <p:nvGrpSpPr>
        <p:cNvPr id="1" name="Shape 1287"/>
        <p:cNvGrpSpPr/>
        <p:nvPr/>
      </p:nvGrpSpPr>
      <p:grpSpPr>
        <a:xfrm>
          <a:off x="0" y="0"/>
          <a:ext cx="0" cy="0"/>
          <a:chOff x="0" y="0"/>
          <a:chExt cx="0" cy="0"/>
        </a:xfrm>
      </p:grpSpPr>
      <p:cxnSp>
        <p:nvCxnSpPr>
          <p:cNvPr id="1288" name="Google Shape;1288;p192"/>
          <p:cNvCxnSpPr/>
          <p:nvPr/>
        </p:nvCxnSpPr>
        <p:spPr>
          <a:xfrm rot="10800000" flipH="1">
            <a:off x="-3571" y="4070925"/>
            <a:ext cx="9144000" cy="358200"/>
          </a:xfrm>
          <a:prstGeom prst="straightConnector1">
            <a:avLst/>
          </a:prstGeom>
          <a:noFill/>
          <a:ln w="9525" cap="flat" cmpd="sng">
            <a:solidFill>
              <a:srgbClr val="F2F2F2"/>
            </a:solidFill>
            <a:prstDash val="solid"/>
            <a:miter lim="800000"/>
            <a:headEnd type="none" w="sm" len="sm"/>
            <a:tailEnd type="none" w="sm" len="sm"/>
          </a:ln>
        </p:spPr>
      </p:cxnSp>
      <p:cxnSp>
        <p:nvCxnSpPr>
          <p:cNvPr id="1289" name="Google Shape;1289;p192"/>
          <p:cNvCxnSpPr/>
          <p:nvPr/>
        </p:nvCxnSpPr>
        <p:spPr>
          <a:xfrm>
            <a:off x="-3571" y="712280"/>
            <a:ext cx="9144000" cy="358200"/>
          </a:xfrm>
          <a:prstGeom prst="straightConnector1">
            <a:avLst/>
          </a:prstGeom>
          <a:noFill/>
          <a:ln w="9525" cap="flat" cmpd="sng">
            <a:solidFill>
              <a:srgbClr val="F2F2F2"/>
            </a:solidFill>
            <a:prstDash val="solid"/>
            <a:miter lim="800000"/>
            <a:headEnd type="none" w="sm" len="sm"/>
            <a:tailEnd type="none" w="sm" len="sm"/>
          </a:ln>
        </p:spPr>
      </p:cxnSp>
      <p:sp>
        <p:nvSpPr>
          <p:cNvPr id="1290" name="Google Shape;1290;p192"/>
          <p:cNvSpPr>
            <a:spLocks noGrp="1"/>
          </p:cNvSpPr>
          <p:nvPr>
            <p:ph type="pic" idx="2"/>
          </p:nvPr>
        </p:nvSpPr>
        <p:spPr>
          <a:xfrm>
            <a:off x="716257" y="745400"/>
            <a:ext cx="2419800" cy="3662700"/>
          </a:xfrm>
          <a:prstGeom prst="rect">
            <a:avLst/>
          </a:prstGeom>
          <a:solidFill>
            <a:srgbClr val="F2F2F2"/>
          </a:solidFill>
          <a:ln>
            <a:noFill/>
          </a:ln>
          <a:effectLst>
            <a:outerShdw blurRad="38100" algn="ctr" rotWithShape="0">
              <a:srgbClr val="000000">
                <a:alpha val="40000"/>
              </a:srgbClr>
            </a:outerShdw>
          </a:effectLst>
        </p:spPr>
      </p:sp>
      <p:sp>
        <p:nvSpPr>
          <p:cNvPr id="1291" name="Google Shape;1291;p192"/>
          <p:cNvSpPr txBox="1">
            <a:spLocks noGrp="1"/>
          </p:cNvSpPr>
          <p:nvPr>
            <p:ph type="body" idx="1"/>
          </p:nvPr>
        </p:nvSpPr>
        <p:spPr>
          <a:xfrm>
            <a:off x="3352800" y="2693156"/>
            <a:ext cx="5068500" cy="1233600"/>
          </a:xfrm>
          <a:prstGeom prst="rect">
            <a:avLst/>
          </a:prstGeom>
          <a:noFill/>
          <a:ln>
            <a:noFill/>
          </a:ln>
        </p:spPr>
        <p:txBody>
          <a:bodyPr spcFirstLastPara="1" wrap="square" lIns="0" tIns="0" rIns="0" bIns="0" anchor="t" anchorCtr="0">
            <a:noAutofit/>
          </a:bodyPr>
          <a:lstStyle>
            <a:lvl1pPr marL="457200" marR="0" lvl="0" indent="-323850" algn="l" rtl="0">
              <a:lnSpc>
                <a:spcPct val="100000"/>
              </a:lnSpc>
              <a:spcBef>
                <a:spcPts val="0"/>
              </a:spcBef>
              <a:spcAft>
                <a:spcPts val="0"/>
              </a:spcAft>
              <a:buClr>
                <a:schemeClr val="dk2"/>
              </a:buClr>
              <a:buSzPts val="1500"/>
              <a:buFont typeface="Arial"/>
              <a:buChar char="•"/>
              <a:defRPr sz="1500" b="0" i="0" u="none" strike="noStrike" cap="none">
                <a:solidFill>
                  <a:schemeClr val="accent1"/>
                </a:solidFill>
                <a:latin typeface="Helvetica Neue"/>
                <a:ea typeface="Helvetica Neue"/>
                <a:cs typeface="Helvetica Neue"/>
                <a:sym typeface="Helvetica Neue"/>
              </a:defRPr>
            </a:lvl1pPr>
            <a:lvl2pPr marL="914400" marR="0" lvl="1"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1292" name="Google Shape;1292;p192"/>
          <p:cNvSpPr txBox="1">
            <a:spLocks noGrp="1"/>
          </p:cNvSpPr>
          <p:nvPr>
            <p:ph type="body" idx="3"/>
          </p:nvPr>
        </p:nvSpPr>
        <p:spPr>
          <a:xfrm>
            <a:off x="3352801" y="2128985"/>
            <a:ext cx="3869400" cy="2028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0"/>
              </a:spcBef>
              <a:spcAft>
                <a:spcPts val="0"/>
              </a:spcAft>
              <a:buClr>
                <a:schemeClr val="dk2"/>
              </a:buClr>
              <a:buSzPts val="1500"/>
              <a:buFont typeface="Arial"/>
              <a:buNone/>
              <a:defRPr sz="1500" b="1" i="0" u="none" strike="noStrike" cap="none">
                <a:solidFill>
                  <a:schemeClr val="dk2"/>
                </a:solidFill>
                <a:latin typeface="Helvetica Neue"/>
                <a:ea typeface="Helvetica Neue"/>
                <a:cs typeface="Helvetica Neue"/>
                <a:sym typeface="Helvetica Neue"/>
              </a:defRPr>
            </a:lvl1pPr>
            <a:lvl2pPr marL="914400" marR="0" lvl="1"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1293" name="Google Shape;1293;p192"/>
          <p:cNvSpPr txBox="1">
            <a:spLocks noGrp="1"/>
          </p:cNvSpPr>
          <p:nvPr>
            <p:ph type="body" idx="4"/>
          </p:nvPr>
        </p:nvSpPr>
        <p:spPr>
          <a:xfrm>
            <a:off x="3352800" y="461216"/>
            <a:ext cx="3869400" cy="154500"/>
          </a:xfrm>
          <a:prstGeom prst="rect">
            <a:avLst/>
          </a:prstGeom>
          <a:noFill/>
          <a:ln>
            <a:noFill/>
          </a:ln>
        </p:spPr>
        <p:txBody>
          <a:bodyPr spcFirstLastPara="1" wrap="square" lIns="0" tIns="0" rIns="0" bIns="0" anchor="t" anchorCtr="0">
            <a:noAutofit/>
          </a:bodyPr>
          <a:lstStyle>
            <a:lvl1pPr marL="457200" marR="0" lvl="0" indent="-228600" algn="l" rtl="0">
              <a:lnSpc>
                <a:spcPct val="125000"/>
              </a:lnSpc>
              <a:spcBef>
                <a:spcPts val="0"/>
              </a:spcBef>
              <a:spcAft>
                <a:spcPts val="0"/>
              </a:spcAft>
              <a:buClr>
                <a:schemeClr val="accent1"/>
              </a:buClr>
              <a:buSzPts val="1200"/>
              <a:buFont typeface="Arial"/>
              <a:buNone/>
              <a:defRPr sz="1200" b="0" i="0" u="none" strike="noStrike" cap="none">
                <a:solidFill>
                  <a:schemeClr val="accent1"/>
                </a:solidFill>
                <a:latin typeface="Helvetica Neue"/>
                <a:ea typeface="Helvetica Neue"/>
                <a:cs typeface="Helvetica Neue"/>
                <a:sym typeface="Helvetica Neue"/>
              </a:defRPr>
            </a:lvl1pPr>
            <a:lvl2pPr marL="914400" marR="0" lvl="1"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1294" name="Google Shape;1294;p192"/>
          <p:cNvSpPr txBox="1">
            <a:spLocks noGrp="1"/>
          </p:cNvSpPr>
          <p:nvPr>
            <p:ph type="body" idx="5"/>
          </p:nvPr>
        </p:nvSpPr>
        <p:spPr>
          <a:xfrm>
            <a:off x="3352800" y="1333757"/>
            <a:ext cx="5787600" cy="679800"/>
          </a:xfrm>
          <a:prstGeom prst="rect">
            <a:avLst/>
          </a:prstGeom>
          <a:noFill/>
          <a:ln>
            <a:noFill/>
          </a:ln>
        </p:spPr>
        <p:txBody>
          <a:bodyPr spcFirstLastPara="1" wrap="square" lIns="0" tIns="0" rIns="0" bIns="0" anchor="b" anchorCtr="0">
            <a:noAutofit/>
          </a:bodyPr>
          <a:lstStyle>
            <a:lvl1pPr marL="457200" marR="0" lvl="0" indent="-228600" algn="l" rtl="0">
              <a:lnSpc>
                <a:spcPct val="85000"/>
              </a:lnSpc>
              <a:spcBef>
                <a:spcPts val="0"/>
              </a:spcBef>
              <a:spcAft>
                <a:spcPts val="0"/>
              </a:spcAft>
              <a:buClr>
                <a:schemeClr val="dk1"/>
              </a:buClr>
              <a:buSzPts val="3000"/>
              <a:buFont typeface="Arial"/>
              <a:buNone/>
              <a:defRPr sz="3000" b="0" i="0" u="none" strike="noStrike" cap="none">
                <a:solidFill>
                  <a:schemeClr val="dk1"/>
                </a:solidFill>
                <a:latin typeface="Helvetica Neue"/>
                <a:ea typeface="Helvetica Neue"/>
                <a:cs typeface="Helvetica Neue"/>
                <a:sym typeface="Helvetica Neue"/>
              </a:defRPr>
            </a:lvl1pPr>
            <a:lvl2pPr marL="914400" marR="0" lvl="1"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pic>
        <p:nvPicPr>
          <p:cNvPr id="1295" name="Google Shape;1295;p192"/>
          <p:cNvPicPr preferRelativeResize="0"/>
          <p:nvPr/>
        </p:nvPicPr>
        <p:blipFill rotWithShape="1">
          <a:blip r:embed="rId2">
            <a:alphaModFix/>
          </a:blip>
          <a:srcRect/>
          <a:stretch/>
        </p:blipFill>
        <p:spPr>
          <a:xfrm>
            <a:off x="7316392" y="4687355"/>
            <a:ext cx="1104897" cy="296687"/>
          </a:xfrm>
          <a:prstGeom prst="rect">
            <a:avLst/>
          </a:prstGeom>
          <a:noFill/>
          <a:ln>
            <a:noFill/>
          </a:ln>
        </p:spPr>
      </p:pic>
      <p:sp>
        <p:nvSpPr>
          <p:cNvPr id="1296" name="Google Shape;1296;p192"/>
          <p:cNvSpPr txBox="1"/>
          <p:nvPr/>
        </p:nvSpPr>
        <p:spPr>
          <a:xfrm>
            <a:off x="710583" y="4686232"/>
            <a:ext cx="5843100" cy="298800"/>
          </a:xfrm>
          <a:prstGeom prst="rect">
            <a:avLst/>
          </a:prstGeom>
          <a:noFill/>
          <a:ln>
            <a:noFill/>
          </a:ln>
        </p:spPr>
        <p:txBody>
          <a:bodyPr spcFirstLastPara="1" wrap="square" lIns="0" tIns="0" rIns="0" bIns="0" anchor="ctr" anchorCtr="0">
            <a:noAutofit/>
          </a:bodyPr>
          <a:lstStyle/>
          <a:p>
            <a:pPr marL="0" marR="0" lvl="0" indent="0" algn="l" rtl="0">
              <a:lnSpc>
                <a:spcPct val="80000"/>
              </a:lnSpc>
              <a:spcBef>
                <a:spcPts val="0"/>
              </a:spcBef>
              <a:spcAft>
                <a:spcPts val="0"/>
              </a:spcAft>
              <a:buClr>
                <a:srgbClr val="B4B1B4"/>
              </a:buClr>
              <a:buSzPts val="600"/>
              <a:buFont typeface="Arial"/>
              <a:buNone/>
            </a:pPr>
            <a:r>
              <a:rPr lang="en-US" sz="600" b="0" i="0">
                <a:solidFill>
                  <a:srgbClr val="B4B1B4"/>
                </a:solidFill>
                <a:latin typeface="Arial Narrow"/>
                <a:ea typeface="Arial Narrow"/>
                <a:cs typeface="Arial Narrow"/>
                <a:sym typeface="Arial Narrow"/>
              </a:rPr>
              <a:t>The information included herein is for informational purposes and is intended for use by advisors only, and should not be copied, reproduced, or redistributed without consent of CWM, LLC. Carson Partners offers investment advisory services through CWM, LLC, an SEC Registered Investment Advisor. Carson Coaching and CWM, LLC are separate but affiliated companies and wholly-owned subsidiaries of Carson Group Holdings, LLC. Carson Coaching does not provide advisory services.</a:t>
            </a:r>
            <a:endParaRPr sz="1100"/>
          </a:p>
        </p:txBody>
      </p:sp>
    </p:spTree>
  </p:cSld>
  <p:clrMapOvr>
    <a:masterClrMapping/>
  </p:clrMapOvr>
  <p:transition spd="slow">
    <p:push/>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matchingName="Speaker Option 2 (contact info)">
  <p:cSld name="Speaker Option 2 (contact info)">
    <p:spTree>
      <p:nvGrpSpPr>
        <p:cNvPr id="1" name="Shape 1297"/>
        <p:cNvGrpSpPr/>
        <p:nvPr/>
      </p:nvGrpSpPr>
      <p:grpSpPr>
        <a:xfrm>
          <a:off x="0" y="0"/>
          <a:ext cx="0" cy="0"/>
          <a:chOff x="0" y="0"/>
          <a:chExt cx="0" cy="0"/>
        </a:xfrm>
      </p:grpSpPr>
      <p:cxnSp>
        <p:nvCxnSpPr>
          <p:cNvPr id="1298" name="Google Shape;1298;p193"/>
          <p:cNvCxnSpPr/>
          <p:nvPr/>
        </p:nvCxnSpPr>
        <p:spPr>
          <a:xfrm rot="10800000" flipH="1">
            <a:off x="-3571" y="4070925"/>
            <a:ext cx="9144000" cy="358200"/>
          </a:xfrm>
          <a:prstGeom prst="straightConnector1">
            <a:avLst/>
          </a:prstGeom>
          <a:noFill/>
          <a:ln w="9525" cap="flat" cmpd="sng">
            <a:solidFill>
              <a:srgbClr val="F2F2F2"/>
            </a:solidFill>
            <a:prstDash val="solid"/>
            <a:miter lim="800000"/>
            <a:headEnd type="none" w="sm" len="sm"/>
            <a:tailEnd type="none" w="sm" len="sm"/>
          </a:ln>
        </p:spPr>
      </p:cxnSp>
      <p:cxnSp>
        <p:nvCxnSpPr>
          <p:cNvPr id="1299" name="Google Shape;1299;p193"/>
          <p:cNvCxnSpPr/>
          <p:nvPr/>
        </p:nvCxnSpPr>
        <p:spPr>
          <a:xfrm>
            <a:off x="-3571" y="712280"/>
            <a:ext cx="9144000" cy="358200"/>
          </a:xfrm>
          <a:prstGeom prst="straightConnector1">
            <a:avLst/>
          </a:prstGeom>
          <a:noFill/>
          <a:ln w="9525" cap="flat" cmpd="sng">
            <a:solidFill>
              <a:srgbClr val="F2F2F2"/>
            </a:solidFill>
            <a:prstDash val="solid"/>
            <a:miter lim="800000"/>
            <a:headEnd type="none" w="sm" len="sm"/>
            <a:tailEnd type="none" w="sm" len="sm"/>
          </a:ln>
        </p:spPr>
      </p:cxnSp>
      <p:sp>
        <p:nvSpPr>
          <p:cNvPr id="1300" name="Google Shape;1300;p193"/>
          <p:cNvSpPr>
            <a:spLocks noGrp="1"/>
          </p:cNvSpPr>
          <p:nvPr>
            <p:ph type="pic" idx="2"/>
          </p:nvPr>
        </p:nvSpPr>
        <p:spPr>
          <a:xfrm>
            <a:off x="716257" y="745400"/>
            <a:ext cx="2419800" cy="3662700"/>
          </a:xfrm>
          <a:prstGeom prst="rect">
            <a:avLst/>
          </a:prstGeom>
          <a:solidFill>
            <a:srgbClr val="F2F2F2"/>
          </a:solidFill>
          <a:ln>
            <a:noFill/>
          </a:ln>
          <a:effectLst>
            <a:outerShdw blurRad="38100" algn="ctr" rotWithShape="0">
              <a:srgbClr val="000000">
                <a:alpha val="40000"/>
              </a:srgbClr>
            </a:outerShdw>
          </a:effectLst>
        </p:spPr>
      </p:sp>
      <p:sp>
        <p:nvSpPr>
          <p:cNvPr id="1301" name="Google Shape;1301;p193"/>
          <p:cNvSpPr txBox="1">
            <a:spLocks noGrp="1"/>
          </p:cNvSpPr>
          <p:nvPr>
            <p:ph type="body" idx="1"/>
          </p:nvPr>
        </p:nvSpPr>
        <p:spPr>
          <a:xfrm>
            <a:off x="3352801" y="2128985"/>
            <a:ext cx="3869400" cy="2028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0"/>
              </a:spcBef>
              <a:spcAft>
                <a:spcPts val="0"/>
              </a:spcAft>
              <a:buClr>
                <a:schemeClr val="dk2"/>
              </a:buClr>
              <a:buSzPts val="1500"/>
              <a:buFont typeface="Arial"/>
              <a:buNone/>
              <a:defRPr sz="1500" b="1" i="0" u="none" strike="noStrike" cap="none">
                <a:solidFill>
                  <a:schemeClr val="dk2"/>
                </a:solidFill>
                <a:latin typeface="Helvetica Neue"/>
                <a:ea typeface="Helvetica Neue"/>
                <a:cs typeface="Helvetica Neue"/>
                <a:sym typeface="Helvetica Neue"/>
              </a:defRPr>
            </a:lvl1pPr>
            <a:lvl2pPr marL="914400" marR="0" lvl="1"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1302" name="Google Shape;1302;p193"/>
          <p:cNvSpPr txBox="1">
            <a:spLocks noGrp="1"/>
          </p:cNvSpPr>
          <p:nvPr>
            <p:ph type="body" idx="3"/>
          </p:nvPr>
        </p:nvSpPr>
        <p:spPr>
          <a:xfrm>
            <a:off x="3352801" y="3042969"/>
            <a:ext cx="5068500" cy="2028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0"/>
              </a:spcBef>
              <a:spcAft>
                <a:spcPts val="0"/>
              </a:spcAft>
              <a:buClr>
                <a:schemeClr val="accent1"/>
              </a:buClr>
              <a:buSzPts val="1800"/>
              <a:buFont typeface="Arial"/>
              <a:buNone/>
              <a:defRPr sz="1800" b="1" i="0" u="none" strike="noStrike" cap="none">
                <a:solidFill>
                  <a:schemeClr val="accent1"/>
                </a:solidFill>
                <a:latin typeface="Helvetica Neue"/>
                <a:ea typeface="Helvetica Neue"/>
                <a:cs typeface="Helvetica Neue"/>
                <a:sym typeface="Helvetica Neue"/>
              </a:defRPr>
            </a:lvl1pPr>
            <a:lvl2pPr marL="914400" marR="0" lvl="1"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1303" name="Google Shape;1303;p193"/>
          <p:cNvSpPr txBox="1">
            <a:spLocks noGrp="1"/>
          </p:cNvSpPr>
          <p:nvPr>
            <p:ph type="body" idx="4"/>
          </p:nvPr>
        </p:nvSpPr>
        <p:spPr>
          <a:xfrm>
            <a:off x="3352800" y="461216"/>
            <a:ext cx="3869400" cy="154500"/>
          </a:xfrm>
          <a:prstGeom prst="rect">
            <a:avLst/>
          </a:prstGeom>
          <a:noFill/>
          <a:ln>
            <a:noFill/>
          </a:ln>
        </p:spPr>
        <p:txBody>
          <a:bodyPr spcFirstLastPara="1" wrap="square" lIns="0" tIns="0" rIns="0" bIns="0" anchor="t" anchorCtr="0">
            <a:noAutofit/>
          </a:bodyPr>
          <a:lstStyle>
            <a:lvl1pPr marL="457200" marR="0" lvl="0" indent="-228600" algn="l" rtl="0">
              <a:lnSpc>
                <a:spcPct val="125000"/>
              </a:lnSpc>
              <a:spcBef>
                <a:spcPts val="0"/>
              </a:spcBef>
              <a:spcAft>
                <a:spcPts val="0"/>
              </a:spcAft>
              <a:buClr>
                <a:schemeClr val="accent1"/>
              </a:buClr>
              <a:buSzPts val="1200"/>
              <a:buFont typeface="Arial"/>
              <a:buNone/>
              <a:defRPr sz="1200" b="0" i="0" u="none" strike="noStrike" cap="none">
                <a:solidFill>
                  <a:schemeClr val="accent1"/>
                </a:solidFill>
                <a:latin typeface="Helvetica Neue"/>
                <a:ea typeface="Helvetica Neue"/>
                <a:cs typeface="Helvetica Neue"/>
                <a:sym typeface="Helvetica Neue"/>
              </a:defRPr>
            </a:lvl1pPr>
            <a:lvl2pPr marL="914400" marR="0" lvl="1"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1304" name="Google Shape;1304;p193"/>
          <p:cNvSpPr txBox="1">
            <a:spLocks noGrp="1"/>
          </p:cNvSpPr>
          <p:nvPr>
            <p:ph type="body" idx="5"/>
          </p:nvPr>
        </p:nvSpPr>
        <p:spPr>
          <a:xfrm>
            <a:off x="3352801" y="2836819"/>
            <a:ext cx="1481100" cy="154500"/>
          </a:xfrm>
          <a:prstGeom prst="rect">
            <a:avLst/>
          </a:prstGeom>
          <a:noFill/>
          <a:ln>
            <a:noFill/>
          </a:ln>
        </p:spPr>
        <p:txBody>
          <a:bodyPr spcFirstLastPara="1" wrap="square" lIns="0" tIns="0" rIns="0" bIns="0" anchor="t" anchorCtr="0">
            <a:noAutofit/>
          </a:bodyPr>
          <a:lstStyle>
            <a:lvl1pPr marL="457200" marR="0" lvl="0" indent="-228600" algn="l" rtl="0">
              <a:lnSpc>
                <a:spcPct val="166666"/>
              </a:lnSpc>
              <a:spcBef>
                <a:spcPts val="0"/>
              </a:spcBef>
              <a:spcAft>
                <a:spcPts val="0"/>
              </a:spcAft>
              <a:buClr>
                <a:schemeClr val="dk2"/>
              </a:buClr>
              <a:buSzPts val="900"/>
              <a:buFont typeface="Arial"/>
              <a:buNone/>
              <a:defRPr sz="900" b="0" i="0" u="none" strike="noStrike" cap="none">
                <a:solidFill>
                  <a:schemeClr val="dk2"/>
                </a:solidFill>
                <a:latin typeface="Helvetica Neue"/>
                <a:ea typeface="Helvetica Neue"/>
                <a:cs typeface="Helvetica Neue"/>
                <a:sym typeface="Helvetica Neue"/>
              </a:defRPr>
            </a:lvl1pPr>
            <a:lvl2pPr marL="914400" marR="0" lvl="1"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1305" name="Google Shape;1305;p193"/>
          <p:cNvSpPr txBox="1">
            <a:spLocks noGrp="1"/>
          </p:cNvSpPr>
          <p:nvPr>
            <p:ph type="body" idx="6"/>
          </p:nvPr>
        </p:nvSpPr>
        <p:spPr>
          <a:xfrm>
            <a:off x="3352801" y="3636240"/>
            <a:ext cx="5068500" cy="2028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0"/>
              </a:spcBef>
              <a:spcAft>
                <a:spcPts val="0"/>
              </a:spcAft>
              <a:buClr>
                <a:schemeClr val="accent1"/>
              </a:buClr>
              <a:buSzPts val="1800"/>
              <a:buFont typeface="Arial"/>
              <a:buNone/>
              <a:defRPr sz="1800" b="1" i="0" u="none" strike="noStrike" cap="none">
                <a:solidFill>
                  <a:schemeClr val="accent1"/>
                </a:solidFill>
                <a:latin typeface="Helvetica Neue"/>
                <a:ea typeface="Helvetica Neue"/>
                <a:cs typeface="Helvetica Neue"/>
                <a:sym typeface="Helvetica Neue"/>
              </a:defRPr>
            </a:lvl1pPr>
            <a:lvl2pPr marL="914400" marR="0" lvl="1"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1306" name="Google Shape;1306;p193"/>
          <p:cNvSpPr txBox="1">
            <a:spLocks noGrp="1"/>
          </p:cNvSpPr>
          <p:nvPr>
            <p:ph type="body" idx="7"/>
          </p:nvPr>
        </p:nvSpPr>
        <p:spPr>
          <a:xfrm>
            <a:off x="3352801" y="3430090"/>
            <a:ext cx="1481100" cy="154500"/>
          </a:xfrm>
          <a:prstGeom prst="rect">
            <a:avLst/>
          </a:prstGeom>
          <a:noFill/>
          <a:ln>
            <a:noFill/>
          </a:ln>
        </p:spPr>
        <p:txBody>
          <a:bodyPr spcFirstLastPara="1" wrap="square" lIns="0" tIns="0" rIns="0" bIns="0" anchor="t" anchorCtr="0">
            <a:noAutofit/>
          </a:bodyPr>
          <a:lstStyle>
            <a:lvl1pPr marL="457200" marR="0" lvl="0" indent="-228600" algn="l" rtl="0">
              <a:lnSpc>
                <a:spcPct val="166666"/>
              </a:lnSpc>
              <a:spcBef>
                <a:spcPts val="0"/>
              </a:spcBef>
              <a:spcAft>
                <a:spcPts val="0"/>
              </a:spcAft>
              <a:buClr>
                <a:schemeClr val="dk2"/>
              </a:buClr>
              <a:buSzPts val="900"/>
              <a:buFont typeface="Arial"/>
              <a:buNone/>
              <a:defRPr sz="900" b="0" i="0" u="none" strike="noStrike" cap="none">
                <a:solidFill>
                  <a:schemeClr val="dk2"/>
                </a:solidFill>
                <a:latin typeface="Helvetica Neue"/>
                <a:ea typeface="Helvetica Neue"/>
                <a:cs typeface="Helvetica Neue"/>
                <a:sym typeface="Helvetica Neue"/>
              </a:defRPr>
            </a:lvl1pPr>
            <a:lvl2pPr marL="914400" marR="0" lvl="1"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1307" name="Google Shape;1307;p193"/>
          <p:cNvSpPr txBox="1">
            <a:spLocks noGrp="1"/>
          </p:cNvSpPr>
          <p:nvPr>
            <p:ph type="body" idx="8"/>
          </p:nvPr>
        </p:nvSpPr>
        <p:spPr>
          <a:xfrm>
            <a:off x="3352800" y="1333757"/>
            <a:ext cx="5787600" cy="679800"/>
          </a:xfrm>
          <a:prstGeom prst="rect">
            <a:avLst/>
          </a:prstGeom>
          <a:noFill/>
          <a:ln>
            <a:noFill/>
          </a:ln>
        </p:spPr>
        <p:txBody>
          <a:bodyPr spcFirstLastPara="1" wrap="square" lIns="0" tIns="0" rIns="0" bIns="0" anchor="b" anchorCtr="0">
            <a:noAutofit/>
          </a:bodyPr>
          <a:lstStyle>
            <a:lvl1pPr marL="457200" marR="0" lvl="0" indent="-228600" algn="l" rtl="0">
              <a:lnSpc>
                <a:spcPct val="85000"/>
              </a:lnSpc>
              <a:spcBef>
                <a:spcPts val="0"/>
              </a:spcBef>
              <a:spcAft>
                <a:spcPts val="0"/>
              </a:spcAft>
              <a:buClr>
                <a:schemeClr val="dk1"/>
              </a:buClr>
              <a:buSzPts val="3000"/>
              <a:buFont typeface="Arial"/>
              <a:buNone/>
              <a:defRPr sz="3000" b="0" i="0" u="none" strike="noStrike" cap="none">
                <a:solidFill>
                  <a:schemeClr val="dk1"/>
                </a:solidFill>
                <a:latin typeface="Helvetica Neue"/>
                <a:ea typeface="Helvetica Neue"/>
                <a:cs typeface="Helvetica Neue"/>
                <a:sym typeface="Helvetica Neue"/>
              </a:defRPr>
            </a:lvl1pPr>
            <a:lvl2pPr marL="914400" marR="0" lvl="1"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pic>
        <p:nvPicPr>
          <p:cNvPr id="1308" name="Google Shape;1308;p193"/>
          <p:cNvPicPr preferRelativeResize="0"/>
          <p:nvPr/>
        </p:nvPicPr>
        <p:blipFill rotWithShape="1">
          <a:blip r:embed="rId2">
            <a:alphaModFix/>
          </a:blip>
          <a:srcRect/>
          <a:stretch/>
        </p:blipFill>
        <p:spPr>
          <a:xfrm>
            <a:off x="7316392" y="4687355"/>
            <a:ext cx="1104897" cy="296687"/>
          </a:xfrm>
          <a:prstGeom prst="rect">
            <a:avLst/>
          </a:prstGeom>
          <a:noFill/>
          <a:ln>
            <a:noFill/>
          </a:ln>
        </p:spPr>
      </p:pic>
      <p:sp>
        <p:nvSpPr>
          <p:cNvPr id="1309" name="Google Shape;1309;p193"/>
          <p:cNvSpPr txBox="1"/>
          <p:nvPr/>
        </p:nvSpPr>
        <p:spPr>
          <a:xfrm>
            <a:off x="710583" y="4686232"/>
            <a:ext cx="5843100" cy="298800"/>
          </a:xfrm>
          <a:prstGeom prst="rect">
            <a:avLst/>
          </a:prstGeom>
          <a:noFill/>
          <a:ln>
            <a:noFill/>
          </a:ln>
        </p:spPr>
        <p:txBody>
          <a:bodyPr spcFirstLastPara="1" wrap="square" lIns="0" tIns="0" rIns="0" bIns="0" anchor="ctr" anchorCtr="0">
            <a:noAutofit/>
          </a:bodyPr>
          <a:lstStyle/>
          <a:p>
            <a:pPr marL="0" marR="0" lvl="0" indent="0" algn="l" rtl="0">
              <a:lnSpc>
                <a:spcPct val="80000"/>
              </a:lnSpc>
              <a:spcBef>
                <a:spcPts val="0"/>
              </a:spcBef>
              <a:spcAft>
                <a:spcPts val="0"/>
              </a:spcAft>
              <a:buClr>
                <a:srgbClr val="B4B1B4"/>
              </a:buClr>
              <a:buSzPts val="600"/>
              <a:buFont typeface="Arial"/>
              <a:buNone/>
            </a:pPr>
            <a:r>
              <a:rPr lang="en-US" sz="600" b="0" i="0">
                <a:solidFill>
                  <a:srgbClr val="B4B1B4"/>
                </a:solidFill>
                <a:latin typeface="Arial Narrow"/>
                <a:ea typeface="Arial Narrow"/>
                <a:cs typeface="Arial Narrow"/>
                <a:sym typeface="Arial Narrow"/>
              </a:rPr>
              <a:t>The information included herein is for informational purposes and is intended for use by advisors only, and should not be copied, reproduced, or redistributed without consent of CWM, LLC. Carson Partners offers investment advisory services through CWM, LLC, an SEC Registered Investment Advisor. Carson Coaching and CWM, LLC are separate but affiliated companies and wholly-owned subsidiaries of Carson Group Holdings, LLC. Carson Coaching does not provide advisory services.</a:t>
            </a:r>
            <a:endParaRPr sz="1100"/>
          </a:p>
        </p:txBody>
      </p:sp>
    </p:spTree>
  </p:cSld>
  <p:clrMapOvr>
    <a:masterClrMapping/>
  </p:clrMapOvr>
  <p:transition spd="slow">
    <p:push/>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matchingName="Speaker Option 3 (contact info)">
  <p:cSld name="Speaker Option 3 (contact info)">
    <p:spTree>
      <p:nvGrpSpPr>
        <p:cNvPr id="1" name="Shape 1310"/>
        <p:cNvGrpSpPr/>
        <p:nvPr/>
      </p:nvGrpSpPr>
      <p:grpSpPr>
        <a:xfrm>
          <a:off x="0" y="0"/>
          <a:ext cx="0" cy="0"/>
          <a:chOff x="0" y="0"/>
          <a:chExt cx="0" cy="0"/>
        </a:xfrm>
      </p:grpSpPr>
      <p:cxnSp>
        <p:nvCxnSpPr>
          <p:cNvPr id="1311" name="Google Shape;1311;p194"/>
          <p:cNvCxnSpPr/>
          <p:nvPr/>
        </p:nvCxnSpPr>
        <p:spPr>
          <a:xfrm rot="10800000" flipH="1">
            <a:off x="-3571" y="4070925"/>
            <a:ext cx="9144000" cy="358200"/>
          </a:xfrm>
          <a:prstGeom prst="straightConnector1">
            <a:avLst/>
          </a:prstGeom>
          <a:noFill/>
          <a:ln w="9525" cap="flat" cmpd="sng">
            <a:solidFill>
              <a:srgbClr val="F2F2F2"/>
            </a:solidFill>
            <a:prstDash val="solid"/>
            <a:miter lim="800000"/>
            <a:headEnd type="none" w="sm" len="sm"/>
            <a:tailEnd type="none" w="sm" len="sm"/>
          </a:ln>
        </p:spPr>
      </p:cxnSp>
      <p:cxnSp>
        <p:nvCxnSpPr>
          <p:cNvPr id="1312" name="Google Shape;1312;p194"/>
          <p:cNvCxnSpPr/>
          <p:nvPr/>
        </p:nvCxnSpPr>
        <p:spPr>
          <a:xfrm>
            <a:off x="-3571" y="712280"/>
            <a:ext cx="9144000" cy="358200"/>
          </a:xfrm>
          <a:prstGeom prst="straightConnector1">
            <a:avLst/>
          </a:prstGeom>
          <a:noFill/>
          <a:ln w="9525" cap="flat" cmpd="sng">
            <a:solidFill>
              <a:srgbClr val="F2F2F2"/>
            </a:solidFill>
            <a:prstDash val="solid"/>
            <a:miter lim="800000"/>
            <a:headEnd type="none" w="sm" len="sm"/>
            <a:tailEnd type="none" w="sm" len="sm"/>
          </a:ln>
        </p:spPr>
      </p:cxnSp>
      <p:sp>
        <p:nvSpPr>
          <p:cNvPr id="1313" name="Google Shape;1313;p194"/>
          <p:cNvSpPr>
            <a:spLocks noGrp="1"/>
          </p:cNvSpPr>
          <p:nvPr>
            <p:ph type="pic" idx="2"/>
          </p:nvPr>
        </p:nvSpPr>
        <p:spPr>
          <a:xfrm>
            <a:off x="716257" y="745400"/>
            <a:ext cx="2419800" cy="3662700"/>
          </a:xfrm>
          <a:prstGeom prst="rect">
            <a:avLst/>
          </a:prstGeom>
          <a:solidFill>
            <a:srgbClr val="F2F2F2"/>
          </a:solidFill>
          <a:ln>
            <a:noFill/>
          </a:ln>
          <a:effectLst>
            <a:outerShdw blurRad="38100" algn="ctr" rotWithShape="0">
              <a:srgbClr val="000000">
                <a:alpha val="40000"/>
              </a:srgbClr>
            </a:outerShdw>
          </a:effectLst>
        </p:spPr>
      </p:sp>
      <p:sp>
        <p:nvSpPr>
          <p:cNvPr id="1314" name="Google Shape;1314;p194"/>
          <p:cNvSpPr txBox="1">
            <a:spLocks noGrp="1"/>
          </p:cNvSpPr>
          <p:nvPr>
            <p:ph type="body" idx="1"/>
          </p:nvPr>
        </p:nvSpPr>
        <p:spPr>
          <a:xfrm>
            <a:off x="3352801" y="1955531"/>
            <a:ext cx="3869400" cy="2028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0"/>
              </a:spcBef>
              <a:spcAft>
                <a:spcPts val="0"/>
              </a:spcAft>
              <a:buClr>
                <a:schemeClr val="dk2"/>
              </a:buClr>
              <a:buSzPts val="1500"/>
              <a:buFont typeface="Arial"/>
              <a:buNone/>
              <a:defRPr sz="1500" b="1" i="0" u="none" strike="noStrike" cap="none">
                <a:solidFill>
                  <a:schemeClr val="dk2"/>
                </a:solidFill>
                <a:latin typeface="Helvetica Neue"/>
                <a:ea typeface="Helvetica Neue"/>
                <a:cs typeface="Helvetica Neue"/>
                <a:sym typeface="Helvetica Neue"/>
              </a:defRPr>
            </a:lvl1pPr>
            <a:lvl2pPr marL="914400" marR="0" lvl="1"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1315" name="Google Shape;1315;p194"/>
          <p:cNvSpPr txBox="1">
            <a:spLocks noGrp="1"/>
          </p:cNvSpPr>
          <p:nvPr>
            <p:ph type="body" idx="3"/>
          </p:nvPr>
        </p:nvSpPr>
        <p:spPr>
          <a:xfrm>
            <a:off x="3352801" y="2579981"/>
            <a:ext cx="5068500" cy="2028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0"/>
              </a:spcBef>
              <a:spcAft>
                <a:spcPts val="0"/>
              </a:spcAft>
              <a:buClr>
                <a:schemeClr val="accent1"/>
              </a:buClr>
              <a:buSzPts val="1800"/>
              <a:buFont typeface="Arial"/>
              <a:buNone/>
              <a:defRPr sz="1800" b="1" i="0" u="none" strike="noStrike" cap="none">
                <a:solidFill>
                  <a:schemeClr val="accent1"/>
                </a:solidFill>
                <a:latin typeface="Helvetica Neue"/>
                <a:ea typeface="Helvetica Neue"/>
                <a:cs typeface="Helvetica Neue"/>
                <a:sym typeface="Helvetica Neue"/>
              </a:defRPr>
            </a:lvl1pPr>
            <a:lvl2pPr marL="914400" marR="0" lvl="1"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1316" name="Google Shape;1316;p194"/>
          <p:cNvSpPr txBox="1">
            <a:spLocks noGrp="1"/>
          </p:cNvSpPr>
          <p:nvPr>
            <p:ph type="body" idx="4"/>
          </p:nvPr>
        </p:nvSpPr>
        <p:spPr>
          <a:xfrm>
            <a:off x="3352802" y="3561441"/>
            <a:ext cx="3747000" cy="8574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dk2"/>
              </a:buClr>
              <a:buSzPts val="1400"/>
              <a:buFont typeface="Arial"/>
              <a:buNone/>
              <a:defRPr sz="1400" b="0" i="0" u="none" strike="noStrike" cap="none">
                <a:solidFill>
                  <a:schemeClr val="accent1"/>
                </a:solidFill>
                <a:latin typeface="Helvetica Neue"/>
                <a:ea typeface="Helvetica Neue"/>
                <a:cs typeface="Helvetica Neue"/>
                <a:sym typeface="Helvetica Neue"/>
              </a:defRPr>
            </a:lvl1pPr>
            <a:lvl2pPr marL="914400" marR="0" lvl="1"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1317" name="Google Shape;1317;p194"/>
          <p:cNvSpPr txBox="1">
            <a:spLocks noGrp="1"/>
          </p:cNvSpPr>
          <p:nvPr>
            <p:ph type="body" idx="5"/>
          </p:nvPr>
        </p:nvSpPr>
        <p:spPr>
          <a:xfrm>
            <a:off x="3352801" y="2373830"/>
            <a:ext cx="1481100" cy="154500"/>
          </a:xfrm>
          <a:prstGeom prst="rect">
            <a:avLst/>
          </a:prstGeom>
          <a:noFill/>
          <a:ln>
            <a:noFill/>
          </a:ln>
        </p:spPr>
        <p:txBody>
          <a:bodyPr spcFirstLastPara="1" wrap="square" lIns="0" tIns="0" rIns="0" bIns="0" anchor="t" anchorCtr="0">
            <a:noAutofit/>
          </a:bodyPr>
          <a:lstStyle>
            <a:lvl1pPr marL="457200" marR="0" lvl="0" indent="-228600" algn="l" rtl="0">
              <a:lnSpc>
                <a:spcPct val="166666"/>
              </a:lnSpc>
              <a:spcBef>
                <a:spcPts val="0"/>
              </a:spcBef>
              <a:spcAft>
                <a:spcPts val="0"/>
              </a:spcAft>
              <a:buClr>
                <a:schemeClr val="dk2"/>
              </a:buClr>
              <a:buSzPts val="900"/>
              <a:buFont typeface="Arial"/>
              <a:buNone/>
              <a:defRPr sz="900" b="0" i="0" u="none" strike="noStrike" cap="none">
                <a:solidFill>
                  <a:schemeClr val="dk2"/>
                </a:solidFill>
                <a:latin typeface="Helvetica Neue"/>
                <a:ea typeface="Helvetica Neue"/>
                <a:cs typeface="Helvetica Neue"/>
                <a:sym typeface="Helvetica Neue"/>
              </a:defRPr>
            </a:lvl1pPr>
            <a:lvl2pPr marL="914400" marR="0" lvl="1"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1318" name="Google Shape;1318;p194"/>
          <p:cNvSpPr txBox="1">
            <a:spLocks noGrp="1"/>
          </p:cNvSpPr>
          <p:nvPr>
            <p:ph type="body" idx="6"/>
          </p:nvPr>
        </p:nvSpPr>
        <p:spPr>
          <a:xfrm>
            <a:off x="3352801" y="3173252"/>
            <a:ext cx="5068500" cy="2028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0"/>
              </a:spcBef>
              <a:spcAft>
                <a:spcPts val="0"/>
              </a:spcAft>
              <a:buClr>
                <a:schemeClr val="accent1"/>
              </a:buClr>
              <a:buSzPts val="1800"/>
              <a:buFont typeface="Arial"/>
              <a:buNone/>
              <a:defRPr sz="1800" b="1" i="0" u="none" strike="noStrike" cap="none">
                <a:solidFill>
                  <a:schemeClr val="accent1"/>
                </a:solidFill>
                <a:latin typeface="Helvetica Neue"/>
                <a:ea typeface="Helvetica Neue"/>
                <a:cs typeface="Helvetica Neue"/>
                <a:sym typeface="Helvetica Neue"/>
              </a:defRPr>
            </a:lvl1pPr>
            <a:lvl2pPr marL="914400" marR="0" lvl="1"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1319" name="Google Shape;1319;p194"/>
          <p:cNvSpPr txBox="1">
            <a:spLocks noGrp="1"/>
          </p:cNvSpPr>
          <p:nvPr>
            <p:ph type="body" idx="7"/>
          </p:nvPr>
        </p:nvSpPr>
        <p:spPr>
          <a:xfrm>
            <a:off x="3352801" y="2967101"/>
            <a:ext cx="1481100" cy="154500"/>
          </a:xfrm>
          <a:prstGeom prst="rect">
            <a:avLst/>
          </a:prstGeom>
          <a:noFill/>
          <a:ln>
            <a:noFill/>
          </a:ln>
        </p:spPr>
        <p:txBody>
          <a:bodyPr spcFirstLastPara="1" wrap="square" lIns="0" tIns="0" rIns="0" bIns="0" anchor="t" anchorCtr="0">
            <a:noAutofit/>
          </a:bodyPr>
          <a:lstStyle>
            <a:lvl1pPr marL="457200" marR="0" lvl="0" indent="-228600" algn="l" rtl="0">
              <a:lnSpc>
                <a:spcPct val="166666"/>
              </a:lnSpc>
              <a:spcBef>
                <a:spcPts val="0"/>
              </a:spcBef>
              <a:spcAft>
                <a:spcPts val="0"/>
              </a:spcAft>
              <a:buClr>
                <a:schemeClr val="dk2"/>
              </a:buClr>
              <a:buSzPts val="900"/>
              <a:buFont typeface="Arial"/>
              <a:buNone/>
              <a:defRPr sz="900" b="0" i="0" u="none" strike="noStrike" cap="none">
                <a:solidFill>
                  <a:schemeClr val="dk2"/>
                </a:solidFill>
                <a:latin typeface="Helvetica Neue"/>
                <a:ea typeface="Helvetica Neue"/>
                <a:cs typeface="Helvetica Neue"/>
                <a:sym typeface="Helvetica Neue"/>
              </a:defRPr>
            </a:lvl1pPr>
            <a:lvl2pPr marL="914400" marR="0" lvl="1"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1320" name="Google Shape;1320;p194"/>
          <p:cNvSpPr txBox="1">
            <a:spLocks noGrp="1"/>
          </p:cNvSpPr>
          <p:nvPr>
            <p:ph type="body" idx="8"/>
          </p:nvPr>
        </p:nvSpPr>
        <p:spPr>
          <a:xfrm>
            <a:off x="3352800" y="1213804"/>
            <a:ext cx="5787600" cy="679800"/>
          </a:xfrm>
          <a:prstGeom prst="rect">
            <a:avLst/>
          </a:prstGeom>
          <a:noFill/>
          <a:ln>
            <a:noFill/>
          </a:ln>
        </p:spPr>
        <p:txBody>
          <a:bodyPr spcFirstLastPara="1" wrap="square" lIns="0" tIns="0" rIns="0" bIns="0" anchor="b" anchorCtr="0">
            <a:noAutofit/>
          </a:bodyPr>
          <a:lstStyle>
            <a:lvl1pPr marL="457200" marR="0" lvl="0" indent="-228600" algn="l" rtl="0">
              <a:lnSpc>
                <a:spcPct val="85000"/>
              </a:lnSpc>
              <a:spcBef>
                <a:spcPts val="0"/>
              </a:spcBef>
              <a:spcAft>
                <a:spcPts val="0"/>
              </a:spcAft>
              <a:buClr>
                <a:schemeClr val="dk1"/>
              </a:buClr>
              <a:buSzPts val="3000"/>
              <a:buFont typeface="Arial"/>
              <a:buNone/>
              <a:defRPr sz="3000" b="0" i="0" u="none" strike="noStrike" cap="none">
                <a:solidFill>
                  <a:schemeClr val="dk1"/>
                </a:solidFill>
                <a:latin typeface="Helvetica Neue"/>
                <a:ea typeface="Helvetica Neue"/>
                <a:cs typeface="Helvetica Neue"/>
                <a:sym typeface="Helvetica Neue"/>
              </a:defRPr>
            </a:lvl1pPr>
            <a:lvl2pPr marL="914400" marR="0" lvl="1"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1321" name="Google Shape;1321;p194"/>
          <p:cNvSpPr txBox="1">
            <a:spLocks noGrp="1"/>
          </p:cNvSpPr>
          <p:nvPr>
            <p:ph type="body" idx="9"/>
          </p:nvPr>
        </p:nvSpPr>
        <p:spPr>
          <a:xfrm>
            <a:off x="3352800" y="461216"/>
            <a:ext cx="3869400" cy="154500"/>
          </a:xfrm>
          <a:prstGeom prst="rect">
            <a:avLst/>
          </a:prstGeom>
          <a:noFill/>
          <a:ln>
            <a:noFill/>
          </a:ln>
        </p:spPr>
        <p:txBody>
          <a:bodyPr spcFirstLastPara="1" wrap="square" lIns="0" tIns="0" rIns="0" bIns="0" anchor="t" anchorCtr="0">
            <a:noAutofit/>
          </a:bodyPr>
          <a:lstStyle>
            <a:lvl1pPr marL="457200" marR="0" lvl="0" indent="-228600" algn="l" rtl="0">
              <a:lnSpc>
                <a:spcPct val="125000"/>
              </a:lnSpc>
              <a:spcBef>
                <a:spcPts val="0"/>
              </a:spcBef>
              <a:spcAft>
                <a:spcPts val="0"/>
              </a:spcAft>
              <a:buClr>
                <a:schemeClr val="accent1"/>
              </a:buClr>
              <a:buSzPts val="1200"/>
              <a:buFont typeface="Arial"/>
              <a:buNone/>
              <a:defRPr sz="1200" b="0" i="0" u="none" strike="noStrike" cap="none">
                <a:solidFill>
                  <a:schemeClr val="accent1"/>
                </a:solidFill>
                <a:latin typeface="Helvetica Neue"/>
                <a:ea typeface="Helvetica Neue"/>
                <a:cs typeface="Helvetica Neue"/>
                <a:sym typeface="Helvetica Neue"/>
              </a:defRPr>
            </a:lvl1pPr>
            <a:lvl2pPr marL="914400" marR="0" lvl="1"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pic>
        <p:nvPicPr>
          <p:cNvPr id="1322" name="Google Shape;1322;p194"/>
          <p:cNvPicPr preferRelativeResize="0"/>
          <p:nvPr/>
        </p:nvPicPr>
        <p:blipFill rotWithShape="1">
          <a:blip r:embed="rId2">
            <a:alphaModFix/>
          </a:blip>
          <a:srcRect/>
          <a:stretch/>
        </p:blipFill>
        <p:spPr>
          <a:xfrm>
            <a:off x="7316392" y="4687355"/>
            <a:ext cx="1104897" cy="296687"/>
          </a:xfrm>
          <a:prstGeom prst="rect">
            <a:avLst/>
          </a:prstGeom>
          <a:noFill/>
          <a:ln>
            <a:noFill/>
          </a:ln>
        </p:spPr>
      </p:pic>
      <p:sp>
        <p:nvSpPr>
          <p:cNvPr id="1323" name="Google Shape;1323;p194"/>
          <p:cNvSpPr txBox="1"/>
          <p:nvPr/>
        </p:nvSpPr>
        <p:spPr>
          <a:xfrm>
            <a:off x="710583" y="4686232"/>
            <a:ext cx="5843100" cy="298800"/>
          </a:xfrm>
          <a:prstGeom prst="rect">
            <a:avLst/>
          </a:prstGeom>
          <a:noFill/>
          <a:ln>
            <a:noFill/>
          </a:ln>
        </p:spPr>
        <p:txBody>
          <a:bodyPr spcFirstLastPara="1" wrap="square" lIns="0" tIns="0" rIns="0" bIns="0" anchor="ctr" anchorCtr="0">
            <a:noAutofit/>
          </a:bodyPr>
          <a:lstStyle/>
          <a:p>
            <a:pPr marL="0" marR="0" lvl="0" indent="0" algn="l" rtl="0">
              <a:lnSpc>
                <a:spcPct val="80000"/>
              </a:lnSpc>
              <a:spcBef>
                <a:spcPts val="0"/>
              </a:spcBef>
              <a:spcAft>
                <a:spcPts val="0"/>
              </a:spcAft>
              <a:buClr>
                <a:srgbClr val="B4B1B4"/>
              </a:buClr>
              <a:buSzPts val="600"/>
              <a:buFont typeface="Arial"/>
              <a:buNone/>
            </a:pPr>
            <a:r>
              <a:rPr lang="en-US" sz="600" b="0" i="0">
                <a:solidFill>
                  <a:srgbClr val="B4B1B4"/>
                </a:solidFill>
                <a:latin typeface="Arial Narrow"/>
                <a:ea typeface="Arial Narrow"/>
                <a:cs typeface="Arial Narrow"/>
                <a:sym typeface="Arial Narrow"/>
              </a:rPr>
              <a:t>The information included herein is for informational purposes and is intended for use by advisors only, and should not be copied, reproduced, or redistributed without consent of CWM, LLC. Carson Partners offers investment advisory services through CWM, LLC, an SEC Registered Investment Advisor. Carson Coaching and CWM, LLC are separate but affiliated companies and wholly-owned subsidiaries of Carson Group Holdings, LLC. Carson Coaching does not provide advisory services.</a:t>
            </a:r>
            <a:endParaRPr sz="1100"/>
          </a:p>
        </p:txBody>
      </p:sp>
    </p:spTree>
  </p:cSld>
  <p:clrMapOvr>
    <a:masterClrMapping/>
  </p:clrMapOvr>
  <p:transition spd="slow">
    <p:push/>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matchingName="Speaker Option 4 (large, titles)">
  <p:cSld name="Speaker Option 4 (large, titles)">
    <p:spTree>
      <p:nvGrpSpPr>
        <p:cNvPr id="1" name="Shape 1324"/>
        <p:cNvGrpSpPr/>
        <p:nvPr/>
      </p:nvGrpSpPr>
      <p:grpSpPr>
        <a:xfrm>
          <a:off x="0" y="0"/>
          <a:ext cx="0" cy="0"/>
          <a:chOff x="0" y="0"/>
          <a:chExt cx="0" cy="0"/>
        </a:xfrm>
      </p:grpSpPr>
      <p:cxnSp>
        <p:nvCxnSpPr>
          <p:cNvPr id="1325" name="Google Shape;1325;p195"/>
          <p:cNvCxnSpPr/>
          <p:nvPr/>
        </p:nvCxnSpPr>
        <p:spPr>
          <a:xfrm rot="10800000" flipH="1">
            <a:off x="-3571" y="4070925"/>
            <a:ext cx="9144000" cy="358200"/>
          </a:xfrm>
          <a:prstGeom prst="straightConnector1">
            <a:avLst/>
          </a:prstGeom>
          <a:noFill/>
          <a:ln w="9525" cap="flat" cmpd="sng">
            <a:solidFill>
              <a:srgbClr val="F2F2F2"/>
            </a:solidFill>
            <a:prstDash val="solid"/>
            <a:miter lim="800000"/>
            <a:headEnd type="none" w="sm" len="sm"/>
            <a:tailEnd type="none" w="sm" len="sm"/>
          </a:ln>
        </p:spPr>
      </p:cxnSp>
      <p:cxnSp>
        <p:nvCxnSpPr>
          <p:cNvPr id="1326" name="Google Shape;1326;p195"/>
          <p:cNvCxnSpPr/>
          <p:nvPr/>
        </p:nvCxnSpPr>
        <p:spPr>
          <a:xfrm>
            <a:off x="-3571" y="712280"/>
            <a:ext cx="9144000" cy="358200"/>
          </a:xfrm>
          <a:prstGeom prst="straightConnector1">
            <a:avLst/>
          </a:prstGeom>
          <a:noFill/>
          <a:ln w="9525" cap="flat" cmpd="sng">
            <a:solidFill>
              <a:srgbClr val="F2F2F2"/>
            </a:solidFill>
            <a:prstDash val="solid"/>
            <a:miter lim="800000"/>
            <a:headEnd type="none" w="sm" len="sm"/>
            <a:tailEnd type="none" w="sm" len="sm"/>
          </a:ln>
        </p:spPr>
      </p:cxnSp>
      <p:sp>
        <p:nvSpPr>
          <p:cNvPr id="1327" name="Google Shape;1327;p195"/>
          <p:cNvSpPr>
            <a:spLocks noGrp="1"/>
          </p:cNvSpPr>
          <p:nvPr>
            <p:ph type="pic" idx="2"/>
          </p:nvPr>
        </p:nvSpPr>
        <p:spPr>
          <a:xfrm>
            <a:off x="716256" y="745400"/>
            <a:ext cx="3855600" cy="3662700"/>
          </a:xfrm>
          <a:prstGeom prst="rect">
            <a:avLst/>
          </a:prstGeom>
          <a:solidFill>
            <a:srgbClr val="F2F2F2"/>
          </a:solidFill>
          <a:ln>
            <a:noFill/>
          </a:ln>
          <a:effectLst>
            <a:outerShdw blurRad="38100" algn="ctr" rotWithShape="0">
              <a:srgbClr val="000000">
                <a:alpha val="40000"/>
              </a:srgbClr>
            </a:outerShdw>
          </a:effectLst>
        </p:spPr>
      </p:sp>
      <p:sp>
        <p:nvSpPr>
          <p:cNvPr id="1328" name="Google Shape;1328;p195"/>
          <p:cNvSpPr txBox="1">
            <a:spLocks noGrp="1"/>
          </p:cNvSpPr>
          <p:nvPr>
            <p:ph type="body" idx="1"/>
          </p:nvPr>
        </p:nvSpPr>
        <p:spPr>
          <a:xfrm>
            <a:off x="4788419" y="2319202"/>
            <a:ext cx="3743700" cy="679800"/>
          </a:xfrm>
          <a:prstGeom prst="rect">
            <a:avLst/>
          </a:prstGeom>
          <a:noFill/>
          <a:ln>
            <a:noFill/>
          </a:ln>
        </p:spPr>
        <p:txBody>
          <a:bodyPr spcFirstLastPara="1" wrap="square" lIns="0" tIns="0" rIns="0" bIns="0" anchor="ctr" anchorCtr="0">
            <a:noAutofit/>
          </a:bodyPr>
          <a:lstStyle>
            <a:lvl1pPr marL="457200" marR="0" lvl="0" indent="-228600" algn="l" rtl="0">
              <a:lnSpc>
                <a:spcPct val="85000"/>
              </a:lnSpc>
              <a:spcBef>
                <a:spcPts val="0"/>
              </a:spcBef>
              <a:spcAft>
                <a:spcPts val="0"/>
              </a:spcAft>
              <a:buClr>
                <a:schemeClr val="dk1"/>
              </a:buClr>
              <a:buSzPts val="4100"/>
              <a:buFont typeface="Arial"/>
              <a:buNone/>
              <a:defRPr sz="4100" b="0" i="0" u="none" strike="noStrike" cap="none">
                <a:solidFill>
                  <a:schemeClr val="dk1"/>
                </a:solidFill>
                <a:latin typeface="Helvetica Neue"/>
                <a:ea typeface="Helvetica Neue"/>
                <a:cs typeface="Helvetica Neue"/>
                <a:sym typeface="Helvetica Neue"/>
              </a:defRPr>
            </a:lvl1pPr>
            <a:lvl2pPr marL="914400" marR="0" lvl="1"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1329" name="Google Shape;1329;p195"/>
          <p:cNvSpPr txBox="1">
            <a:spLocks noGrp="1"/>
          </p:cNvSpPr>
          <p:nvPr>
            <p:ph type="body" idx="3"/>
          </p:nvPr>
        </p:nvSpPr>
        <p:spPr>
          <a:xfrm>
            <a:off x="4788420" y="3376664"/>
            <a:ext cx="3461700" cy="468900"/>
          </a:xfrm>
          <a:prstGeom prst="rect">
            <a:avLst/>
          </a:prstGeom>
          <a:noFill/>
          <a:ln>
            <a:noFill/>
          </a:ln>
        </p:spPr>
        <p:txBody>
          <a:bodyPr spcFirstLastPara="1" wrap="square" lIns="0" tIns="0" rIns="0" bIns="0" anchor="ctr" anchorCtr="0">
            <a:noAutofit/>
          </a:bodyPr>
          <a:lstStyle>
            <a:lvl1pPr marL="457200" marR="0" lvl="0" indent="-228600" algn="l" rtl="0">
              <a:lnSpc>
                <a:spcPct val="100000"/>
              </a:lnSpc>
              <a:spcBef>
                <a:spcPts val="0"/>
              </a:spcBef>
              <a:spcAft>
                <a:spcPts val="0"/>
              </a:spcAft>
              <a:buClr>
                <a:schemeClr val="dk2"/>
              </a:buClr>
              <a:buSzPts val="1500"/>
              <a:buFont typeface="Arial"/>
              <a:buNone/>
              <a:defRPr sz="1500" b="1" i="0" u="none" strike="noStrike" cap="none">
                <a:solidFill>
                  <a:schemeClr val="dk2"/>
                </a:solidFill>
                <a:latin typeface="Helvetica Neue"/>
                <a:ea typeface="Helvetica Neue"/>
                <a:cs typeface="Helvetica Neue"/>
                <a:sym typeface="Helvetica Neue"/>
              </a:defRPr>
            </a:lvl1pPr>
            <a:lvl2pPr marL="914400" marR="0" lvl="1"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pic>
        <p:nvPicPr>
          <p:cNvPr id="1330" name="Google Shape;1330;p195"/>
          <p:cNvPicPr preferRelativeResize="0"/>
          <p:nvPr/>
        </p:nvPicPr>
        <p:blipFill rotWithShape="1">
          <a:blip r:embed="rId2">
            <a:alphaModFix/>
          </a:blip>
          <a:srcRect/>
          <a:stretch/>
        </p:blipFill>
        <p:spPr>
          <a:xfrm>
            <a:off x="7316392" y="4687355"/>
            <a:ext cx="1104897" cy="296687"/>
          </a:xfrm>
          <a:prstGeom prst="rect">
            <a:avLst/>
          </a:prstGeom>
          <a:noFill/>
          <a:ln>
            <a:noFill/>
          </a:ln>
        </p:spPr>
      </p:pic>
      <p:sp>
        <p:nvSpPr>
          <p:cNvPr id="1331" name="Google Shape;1331;p195"/>
          <p:cNvSpPr txBox="1"/>
          <p:nvPr/>
        </p:nvSpPr>
        <p:spPr>
          <a:xfrm>
            <a:off x="710583" y="4686232"/>
            <a:ext cx="5843100" cy="298800"/>
          </a:xfrm>
          <a:prstGeom prst="rect">
            <a:avLst/>
          </a:prstGeom>
          <a:noFill/>
          <a:ln>
            <a:noFill/>
          </a:ln>
        </p:spPr>
        <p:txBody>
          <a:bodyPr spcFirstLastPara="1" wrap="square" lIns="0" tIns="0" rIns="0" bIns="0" anchor="ctr" anchorCtr="0">
            <a:noAutofit/>
          </a:bodyPr>
          <a:lstStyle/>
          <a:p>
            <a:pPr marL="0" marR="0" lvl="0" indent="0" algn="l" rtl="0">
              <a:lnSpc>
                <a:spcPct val="80000"/>
              </a:lnSpc>
              <a:spcBef>
                <a:spcPts val="0"/>
              </a:spcBef>
              <a:spcAft>
                <a:spcPts val="0"/>
              </a:spcAft>
              <a:buClr>
                <a:srgbClr val="B4B1B4"/>
              </a:buClr>
              <a:buSzPts val="600"/>
              <a:buFont typeface="Arial"/>
              <a:buNone/>
            </a:pPr>
            <a:r>
              <a:rPr lang="en-US" sz="600" b="0" i="0">
                <a:solidFill>
                  <a:srgbClr val="B4B1B4"/>
                </a:solidFill>
                <a:latin typeface="Arial Narrow"/>
                <a:ea typeface="Arial Narrow"/>
                <a:cs typeface="Arial Narrow"/>
                <a:sym typeface="Arial Narrow"/>
              </a:rPr>
              <a:t>The information included herein is for informational purposes and is intended for use by advisors only, and should not be copied, reproduced, or redistributed without consent of CWM, LLC. Carson Partners offers investment advisory services through CWM, LLC, an SEC Registered Investment Advisor. Carson Coaching and CWM, LLC are separate but affiliated companies and wholly-owned subsidiaries of Carson Group Holdings, LLC. Carson Coaching does not provide advisory services.</a:t>
            </a:r>
            <a:endParaRPr sz="1100"/>
          </a:p>
        </p:txBody>
      </p:sp>
    </p:spTree>
  </p:cSld>
  <p:clrMapOvr>
    <a:masterClrMapping/>
  </p:clrMapOvr>
  <p:transition spd="slow">
    <p:push/>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matchingName="Misc Options">
  <p:cSld name="Misc Options">
    <p:spTree>
      <p:nvGrpSpPr>
        <p:cNvPr id="1" name="Shape 1332"/>
        <p:cNvGrpSpPr/>
        <p:nvPr/>
      </p:nvGrpSpPr>
      <p:grpSpPr>
        <a:xfrm>
          <a:off x="0" y="0"/>
          <a:ext cx="0" cy="0"/>
          <a:chOff x="0" y="0"/>
          <a:chExt cx="0" cy="0"/>
        </a:xfrm>
      </p:grpSpPr>
      <p:sp>
        <p:nvSpPr>
          <p:cNvPr id="1333" name="Google Shape;1333;p196"/>
          <p:cNvSpPr/>
          <p:nvPr/>
        </p:nvSpPr>
        <p:spPr>
          <a:xfrm>
            <a:off x="0" y="0"/>
            <a:ext cx="9144000" cy="5143500"/>
          </a:xfrm>
          <a:prstGeom prst="rect">
            <a:avLst/>
          </a:prstGeom>
          <a:solidFill>
            <a:srgbClr val="FFC00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US" sz="5400" b="1" i="0">
                <a:solidFill>
                  <a:schemeClr val="accent1"/>
                </a:solidFill>
                <a:latin typeface="Helvetica Neue"/>
                <a:ea typeface="Helvetica Neue"/>
                <a:cs typeface="Helvetica Neue"/>
                <a:sym typeface="Helvetica Neue"/>
              </a:rPr>
              <a:t>Timeline Options</a:t>
            </a:r>
            <a:endParaRPr sz="1100"/>
          </a:p>
        </p:txBody>
      </p:sp>
    </p:spTree>
  </p:cSld>
  <p:clrMapOvr>
    <a:masterClrMapping/>
  </p:clrMapOvr>
  <p:transition spd="slow">
    <p:push/>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matchingName="Timeline / Outline Option 1 (start)">
  <p:cSld name="Timeline / Outline Option 1 (start)">
    <p:spTree>
      <p:nvGrpSpPr>
        <p:cNvPr id="1" name="Shape 1334"/>
        <p:cNvGrpSpPr/>
        <p:nvPr/>
      </p:nvGrpSpPr>
      <p:grpSpPr>
        <a:xfrm>
          <a:off x="0" y="0"/>
          <a:ext cx="0" cy="0"/>
          <a:chOff x="0" y="0"/>
          <a:chExt cx="0" cy="0"/>
        </a:xfrm>
      </p:grpSpPr>
      <p:sp>
        <p:nvSpPr>
          <p:cNvPr id="1335" name="Google Shape;1335;p197"/>
          <p:cNvSpPr txBox="1">
            <a:spLocks noGrp="1"/>
          </p:cNvSpPr>
          <p:nvPr>
            <p:ph type="body" idx="1"/>
          </p:nvPr>
        </p:nvSpPr>
        <p:spPr>
          <a:xfrm>
            <a:off x="706041" y="629259"/>
            <a:ext cx="7715100" cy="320100"/>
          </a:xfrm>
          <a:prstGeom prst="rect">
            <a:avLst/>
          </a:prstGeom>
          <a:noFill/>
          <a:ln>
            <a:noFill/>
          </a:ln>
        </p:spPr>
        <p:txBody>
          <a:bodyPr spcFirstLastPara="1" wrap="square" lIns="0" tIns="0" rIns="0" bIns="0" anchor="t" anchorCtr="0">
            <a:noAutofit/>
          </a:bodyPr>
          <a:lstStyle>
            <a:lvl1pPr marL="457200" marR="0" lvl="0" indent="-228600" algn="l" rtl="0">
              <a:lnSpc>
                <a:spcPct val="80000"/>
              </a:lnSpc>
              <a:spcBef>
                <a:spcPts val="0"/>
              </a:spcBef>
              <a:spcAft>
                <a:spcPts val="0"/>
              </a:spcAft>
              <a:buClr>
                <a:schemeClr val="dk1"/>
              </a:buClr>
              <a:buSzPts val="3300"/>
              <a:buFont typeface="Arial"/>
              <a:buNone/>
              <a:defRPr sz="3300" b="1" i="0" u="none" strike="noStrike" cap="none">
                <a:solidFill>
                  <a:schemeClr val="dk1"/>
                </a:solidFill>
                <a:latin typeface="Helvetica Neue"/>
                <a:ea typeface="Helvetica Neue"/>
                <a:cs typeface="Helvetica Neue"/>
                <a:sym typeface="Helvetica Neue"/>
              </a:defRPr>
            </a:lvl1pPr>
            <a:lvl2pPr marL="914400" marR="0" lvl="1"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1336" name="Google Shape;1336;p197"/>
          <p:cNvSpPr txBox="1">
            <a:spLocks noGrp="1"/>
          </p:cNvSpPr>
          <p:nvPr>
            <p:ph type="body" idx="2"/>
          </p:nvPr>
        </p:nvSpPr>
        <p:spPr>
          <a:xfrm>
            <a:off x="2032397" y="1478756"/>
            <a:ext cx="6388800" cy="29505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0"/>
              </a:spcBef>
              <a:spcAft>
                <a:spcPts val="0"/>
              </a:spcAft>
              <a:buClr>
                <a:schemeClr val="accent1"/>
              </a:buClr>
              <a:buSzPts val="1800"/>
              <a:buFont typeface="Arial"/>
              <a:buNone/>
              <a:defRPr sz="1800" b="0" i="0" u="none" strike="noStrike" cap="none">
                <a:solidFill>
                  <a:schemeClr val="accent1"/>
                </a:solidFill>
                <a:latin typeface="Helvetica Neue"/>
                <a:ea typeface="Helvetica Neue"/>
                <a:cs typeface="Helvetica Neue"/>
                <a:sym typeface="Helvetica Neue"/>
              </a:defRPr>
            </a:lvl1pPr>
            <a:lvl2pPr marL="914400" marR="0" lvl="1" indent="-228600" algn="l" rtl="0">
              <a:lnSpc>
                <a:spcPct val="90000"/>
              </a:lnSpc>
              <a:spcBef>
                <a:spcPts val="14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pic>
        <p:nvPicPr>
          <p:cNvPr id="1337" name="Google Shape;1337;p197"/>
          <p:cNvPicPr preferRelativeResize="0"/>
          <p:nvPr/>
        </p:nvPicPr>
        <p:blipFill rotWithShape="1">
          <a:blip r:embed="rId2">
            <a:alphaModFix/>
          </a:blip>
          <a:srcRect/>
          <a:stretch/>
        </p:blipFill>
        <p:spPr>
          <a:xfrm>
            <a:off x="7316392" y="4687355"/>
            <a:ext cx="1104897" cy="296687"/>
          </a:xfrm>
          <a:prstGeom prst="rect">
            <a:avLst/>
          </a:prstGeom>
          <a:noFill/>
          <a:ln>
            <a:noFill/>
          </a:ln>
        </p:spPr>
      </p:pic>
      <p:cxnSp>
        <p:nvCxnSpPr>
          <p:cNvPr id="1338" name="Google Shape;1338;p197"/>
          <p:cNvCxnSpPr/>
          <p:nvPr/>
        </p:nvCxnSpPr>
        <p:spPr>
          <a:xfrm>
            <a:off x="1815704" y="1478756"/>
            <a:ext cx="0" cy="3664800"/>
          </a:xfrm>
          <a:prstGeom prst="straightConnector1">
            <a:avLst/>
          </a:prstGeom>
          <a:noFill/>
          <a:ln w="19050" cap="flat" cmpd="sng">
            <a:solidFill>
              <a:schemeClr val="accent1"/>
            </a:solidFill>
            <a:prstDash val="dash"/>
            <a:miter lim="800000"/>
            <a:headEnd type="none" w="sm" len="sm"/>
            <a:tailEnd type="none" w="sm" len="sm"/>
          </a:ln>
        </p:spPr>
      </p:cxnSp>
      <p:cxnSp>
        <p:nvCxnSpPr>
          <p:cNvPr id="1339" name="Google Shape;1339;p197"/>
          <p:cNvCxnSpPr/>
          <p:nvPr/>
        </p:nvCxnSpPr>
        <p:spPr>
          <a:xfrm>
            <a:off x="602312" y="605608"/>
            <a:ext cx="0" cy="320100"/>
          </a:xfrm>
          <a:prstGeom prst="straightConnector1">
            <a:avLst/>
          </a:prstGeom>
          <a:noFill/>
          <a:ln w="25400" cap="flat" cmpd="sng">
            <a:solidFill>
              <a:schemeClr val="dk2"/>
            </a:solidFill>
            <a:prstDash val="solid"/>
            <a:miter lim="800000"/>
            <a:headEnd type="none" w="sm" len="sm"/>
            <a:tailEnd type="none" w="sm" len="sm"/>
          </a:ln>
        </p:spPr>
      </p:cxnSp>
    </p:spTree>
  </p:cSld>
  <p:clrMapOvr>
    <a:masterClrMapping/>
  </p:clrMapOvr>
  <p:transition spd="slow">
    <p:push/>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matchingName="Timeline / Outline Option 2 (continue)">
  <p:cSld name="Timeline / Outline Option 2 (continue)">
    <p:spTree>
      <p:nvGrpSpPr>
        <p:cNvPr id="1" name="Shape 1340"/>
        <p:cNvGrpSpPr/>
        <p:nvPr/>
      </p:nvGrpSpPr>
      <p:grpSpPr>
        <a:xfrm>
          <a:off x="0" y="0"/>
          <a:ext cx="0" cy="0"/>
          <a:chOff x="0" y="0"/>
          <a:chExt cx="0" cy="0"/>
        </a:xfrm>
      </p:grpSpPr>
      <p:sp>
        <p:nvSpPr>
          <p:cNvPr id="1341" name="Google Shape;1341;p198"/>
          <p:cNvSpPr txBox="1">
            <a:spLocks noGrp="1"/>
          </p:cNvSpPr>
          <p:nvPr>
            <p:ph type="body" idx="1"/>
          </p:nvPr>
        </p:nvSpPr>
        <p:spPr>
          <a:xfrm>
            <a:off x="2032397" y="473870"/>
            <a:ext cx="6388800" cy="4059900"/>
          </a:xfrm>
          <a:prstGeom prst="rect">
            <a:avLst/>
          </a:prstGeom>
          <a:noFill/>
          <a:ln>
            <a:noFill/>
          </a:ln>
        </p:spPr>
        <p:txBody>
          <a:bodyPr spcFirstLastPara="1" wrap="square" lIns="0" tIns="0" rIns="0" bIns="0" anchor="ctr" anchorCtr="0">
            <a:noAutofit/>
          </a:bodyPr>
          <a:lstStyle>
            <a:lvl1pPr marL="457200" marR="0" lvl="0" indent="-228600" algn="l" rtl="0">
              <a:lnSpc>
                <a:spcPct val="90000"/>
              </a:lnSpc>
              <a:spcBef>
                <a:spcPts val="0"/>
              </a:spcBef>
              <a:spcAft>
                <a:spcPts val="0"/>
              </a:spcAft>
              <a:buClr>
                <a:schemeClr val="accent1"/>
              </a:buClr>
              <a:buSzPts val="1800"/>
              <a:buFont typeface="Arial"/>
              <a:buNone/>
              <a:defRPr sz="1800" b="0" i="0" u="none" strike="noStrike" cap="none">
                <a:solidFill>
                  <a:schemeClr val="accent1"/>
                </a:solidFill>
                <a:latin typeface="Helvetica Neue"/>
                <a:ea typeface="Helvetica Neue"/>
                <a:cs typeface="Helvetica Neue"/>
                <a:sym typeface="Helvetica Neue"/>
              </a:defRPr>
            </a:lvl1pPr>
            <a:lvl2pPr marL="914400" marR="0" lvl="1" indent="-228600" algn="l" rtl="0">
              <a:lnSpc>
                <a:spcPct val="90000"/>
              </a:lnSpc>
              <a:spcBef>
                <a:spcPts val="14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pic>
        <p:nvPicPr>
          <p:cNvPr id="1342" name="Google Shape;1342;p198"/>
          <p:cNvPicPr preferRelativeResize="0"/>
          <p:nvPr/>
        </p:nvPicPr>
        <p:blipFill rotWithShape="1">
          <a:blip r:embed="rId2">
            <a:alphaModFix/>
          </a:blip>
          <a:srcRect/>
          <a:stretch/>
        </p:blipFill>
        <p:spPr>
          <a:xfrm>
            <a:off x="7316392" y="4687355"/>
            <a:ext cx="1104897" cy="296687"/>
          </a:xfrm>
          <a:prstGeom prst="rect">
            <a:avLst/>
          </a:prstGeom>
          <a:noFill/>
          <a:ln>
            <a:noFill/>
          </a:ln>
        </p:spPr>
      </p:pic>
      <p:cxnSp>
        <p:nvCxnSpPr>
          <p:cNvPr id="1343" name="Google Shape;1343;p198"/>
          <p:cNvCxnSpPr/>
          <p:nvPr/>
        </p:nvCxnSpPr>
        <p:spPr>
          <a:xfrm>
            <a:off x="1815704" y="0"/>
            <a:ext cx="0" cy="5143500"/>
          </a:xfrm>
          <a:prstGeom prst="straightConnector1">
            <a:avLst/>
          </a:prstGeom>
          <a:noFill/>
          <a:ln w="19050" cap="flat" cmpd="sng">
            <a:solidFill>
              <a:schemeClr val="accent1"/>
            </a:solidFill>
            <a:prstDash val="dash"/>
            <a:miter lim="800000"/>
            <a:headEnd type="none" w="sm" len="sm"/>
            <a:tailEnd type="none" w="sm" len="sm"/>
          </a:ln>
        </p:spPr>
      </p:cxnSp>
    </p:spTree>
  </p:cSld>
  <p:clrMapOvr>
    <a:masterClrMapping/>
  </p:clrMapOvr>
  <p:transition spd="slow">
    <p:push/>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matchingName="Timeline / Outline Option 3 (end)">
  <p:cSld name="Timeline / Outline Option 3 (end)">
    <p:spTree>
      <p:nvGrpSpPr>
        <p:cNvPr id="1" name="Shape 1344"/>
        <p:cNvGrpSpPr/>
        <p:nvPr/>
      </p:nvGrpSpPr>
      <p:grpSpPr>
        <a:xfrm>
          <a:off x="0" y="0"/>
          <a:ext cx="0" cy="0"/>
          <a:chOff x="0" y="0"/>
          <a:chExt cx="0" cy="0"/>
        </a:xfrm>
      </p:grpSpPr>
      <p:cxnSp>
        <p:nvCxnSpPr>
          <p:cNvPr id="1345" name="Google Shape;1345;p199"/>
          <p:cNvCxnSpPr/>
          <p:nvPr/>
        </p:nvCxnSpPr>
        <p:spPr>
          <a:xfrm>
            <a:off x="1815704" y="0"/>
            <a:ext cx="0" cy="4371900"/>
          </a:xfrm>
          <a:prstGeom prst="straightConnector1">
            <a:avLst/>
          </a:prstGeom>
          <a:noFill/>
          <a:ln w="19050" cap="flat" cmpd="sng">
            <a:solidFill>
              <a:schemeClr val="accent1"/>
            </a:solidFill>
            <a:prstDash val="dash"/>
            <a:miter lim="800000"/>
            <a:headEnd type="none" w="sm" len="sm"/>
            <a:tailEnd type="none" w="sm" len="sm"/>
          </a:ln>
        </p:spPr>
      </p:cxnSp>
      <p:sp>
        <p:nvSpPr>
          <p:cNvPr id="1346" name="Google Shape;1346;p199"/>
          <p:cNvSpPr/>
          <p:nvPr/>
        </p:nvSpPr>
        <p:spPr>
          <a:xfrm>
            <a:off x="0" y="4533900"/>
            <a:ext cx="9144000" cy="609600"/>
          </a:xfrm>
          <a:prstGeom prst="rect">
            <a:avLst/>
          </a:prstGeom>
          <a:solidFill>
            <a:schemeClr val="lt1"/>
          </a:solidFill>
          <a:ln>
            <a:noFill/>
          </a:ln>
          <a:effectLst>
            <a:outerShdw blurRad="63500" algn="ctr" rotWithShape="0">
              <a:srgbClr val="000000">
                <a:alpha val="24705"/>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1347" name="Google Shape;1347;p199"/>
          <p:cNvSpPr txBox="1">
            <a:spLocks noGrp="1"/>
          </p:cNvSpPr>
          <p:nvPr>
            <p:ph type="body" idx="1"/>
          </p:nvPr>
        </p:nvSpPr>
        <p:spPr>
          <a:xfrm>
            <a:off x="2032397" y="600075"/>
            <a:ext cx="6388800" cy="3828900"/>
          </a:xfrm>
          <a:prstGeom prst="rect">
            <a:avLst/>
          </a:prstGeom>
          <a:noFill/>
          <a:ln>
            <a:noFill/>
          </a:ln>
        </p:spPr>
        <p:txBody>
          <a:bodyPr spcFirstLastPara="1" wrap="square" lIns="0" tIns="0" rIns="0" bIns="0" anchor="ctr" anchorCtr="0">
            <a:noAutofit/>
          </a:bodyPr>
          <a:lstStyle>
            <a:lvl1pPr marL="457200" marR="0" lvl="0" indent="-228600" algn="l" rtl="0">
              <a:lnSpc>
                <a:spcPct val="90000"/>
              </a:lnSpc>
              <a:spcBef>
                <a:spcPts val="0"/>
              </a:spcBef>
              <a:spcAft>
                <a:spcPts val="0"/>
              </a:spcAft>
              <a:buClr>
                <a:schemeClr val="accent1"/>
              </a:buClr>
              <a:buSzPts val="1800"/>
              <a:buFont typeface="Arial"/>
              <a:buNone/>
              <a:defRPr sz="1800" b="0" i="0" u="none" strike="noStrike" cap="none">
                <a:solidFill>
                  <a:schemeClr val="accent1"/>
                </a:solidFill>
                <a:latin typeface="Helvetica Neue"/>
                <a:ea typeface="Helvetica Neue"/>
                <a:cs typeface="Helvetica Neue"/>
                <a:sym typeface="Helvetica Neue"/>
              </a:defRPr>
            </a:lvl1pPr>
            <a:lvl2pPr marL="914400" marR="0" lvl="1" indent="-228600" algn="l" rtl="0">
              <a:lnSpc>
                <a:spcPct val="90000"/>
              </a:lnSpc>
              <a:spcBef>
                <a:spcPts val="14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1348" name="Google Shape;1348;p199"/>
          <p:cNvSpPr/>
          <p:nvPr/>
        </p:nvSpPr>
        <p:spPr>
          <a:xfrm>
            <a:off x="1748583" y="4298591"/>
            <a:ext cx="143700" cy="143700"/>
          </a:xfrm>
          <a:prstGeom prst="octagon">
            <a:avLst>
              <a:gd name="adj" fmla="val 29289"/>
            </a:avLst>
          </a:prstGeom>
          <a:solidFill>
            <a:schemeClr val="accent1"/>
          </a:solidFill>
          <a:ln>
            <a:noFill/>
          </a:ln>
          <a:effectLst>
            <a:outerShdw blurRad="63500" algn="ctr"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pic>
        <p:nvPicPr>
          <p:cNvPr id="1349" name="Google Shape;1349;p199"/>
          <p:cNvPicPr preferRelativeResize="0"/>
          <p:nvPr/>
        </p:nvPicPr>
        <p:blipFill rotWithShape="1">
          <a:blip r:embed="rId2">
            <a:alphaModFix/>
          </a:blip>
          <a:srcRect/>
          <a:stretch/>
        </p:blipFill>
        <p:spPr>
          <a:xfrm>
            <a:off x="7316392" y="4687355"/>
            <a:ext cx="1104897" cy="296687"/>
          </a:xfrm>
          <a:prstGeom prst="rect">
            <a:avLst/>
          </a:prstGeom>
          <a:noFill/>
          <a:ln>
            <a:noFill/>
          </a:ln>
        </p:spPr>
      </p:pic>
      <p:sp>
        <p:nvSpPr>
          <p:cNvPr id="1350" name="Google Shape;1350;p199"/>
          <p:cNvSpPr txBox="1"/>
          <p:nvPr/>
        </p:nvSpPr>
        <p:spPr>
          <a:xfrm>
            <a:off x="710583" y="4686232"/>
            <a:ext cx="5843100" cy="298800"/>
          </a:xfrm>
          <a:prstGeom prst="rect">
            <a:avLst/>
          </a:prstGeom>
          <a:noFill/>
          <a:ln>
            <a:noFill/>
          </a:ln>
        </p:spPr>
        <p:txBody>
          <a:bodyPr spcFirstLastPara="1" wrap="square" lIns="0" tIns="0" rIns="0" bIns="0" anchor="ctr" anchorCtr="0">
            <a:noAutofit/>
          </a:bodyPr>
          <a:lstStyle/>
          <a:p>
            <a:pPr marL="0" marR="0" lvl="0" indent="0" algn="l" rtl="0">
              <a:lnSpc>
                <a:spcPct val="80000"/>
              </a:lnSpc>
              <a:spcBef>
                <a:spcPts val="0"/>
              </a:spcBef>
              <a:spcAft>
                <a:spcPts val="0"/>
              </a:spcAft>
              <a:buClr>
                <a:srgbClr val="B4B1B4"/>
              </a:buClr>
              <a:buSzPts val="600"/>
              <a:buFont typeface="Arial"/>
              <a:buNone/>
            </a:pPr>
            <a:r>
              <a:rPr lang="en-US" sz="600" b="0" i="0">
                <a:solidFill>
                  <a:srgbClr val="B4B1B4"/>
                </a:solidFill>
                <a:latin typeface="Arial Narrow"/>
                <a:ea typeface="Arial Narrow"/>
                <a:cs typeface="Arial Narrow"/>
                <a:sym typeface="Arial Narrow"/>
              </a:rPr>
              <a:t>The information included herein is for informational purposes and is intended for use by advisors only, and should not be copied, reproduced, or redistributed without consent of CWM, LLC. Carson Partners offers investment advisory services through CWM, LLC, an SEC Registered Investment Advisor. Carson Coaching and CWM, LLC are separate but affiliated companies and wholly-owned subsidiaries of Carson Group Holdings, LLC. Carson Coaching does not provide advisory services.</a:t>
            </a:r>
            <a:endParaRPr sz="1100"/>
          </a:p>
        </p:txBody>
      </p:sp>
    </p:spTree>
  </p:cSld>
  <p:clrMapOvr>
    <a:masterClrMapping/>
  </p:clrMapOvr>
  <p:transition spd="slow">
    <p:push/>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Main Body Options">
  <p:cSld name="Main Body Options">
    <p:spTree>
      <p:nvGrpSpPr>
        <p:cNvPr id="1" name="Shape 127"/>
        <p:cNvGrpSpPr/>
        <p:nvPr/>
      </p:nvGrpSpPr>
      <p:grpSpPr>
        <a:xfrm>
          <a:off x="0" y="0"/>
          <a:ext cx="0" cy="0"/>
          <a:chOff x="0" y="0"/>
          <a:chExt cx="0" cy="0"/>
        </a:xfrm>
      </p:grpSpPr>
      <p:sp>
        <p:nvSpPr>
          <p:cNvPr id="128" name="Google Shape;128;p70"/>
          <p:cNvSpPr/>
          <p:nvPr/>
        </p:nvSpPr>
        <p:spPr>
          <a:xfrm>
            <a:off x="0" y="0"/>
            <a:ext cx="9144000" cy="5143500"/>
          </a:xfrm>
          <a:prstGeom prst="rect">
            <a:avLst/>
          </a:prstGeom>
          <a:solidFill>
            <a:srgbClr val="FFC00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US" sz="5400" b="1" i="0">
                <a:solidFill>
                  <a:schemeClr val="accent1"/>
                </a:solidFill>
                <a:latin typeface="Helvetica Neue"/>
                <a:ea typeface="Helvetica Neue"/>
                <a:cs typeface="Helvetica Neue"/>
                <a:sym typeface="Helvetica Neue"/>
              </a:rPr>
              <a:t>Main Body Options</a:t>
            </a:r>
            <a:endParaRPr sz="1100"/>
          </a:p>
        </p:txBody>
      </p:sp>
    </p:spTree>
  </p:cSld>
  <p:clrMapOvr>
    <a:masterClrMapping/>
  </p:clrMapOvr>
  <p:transition spd="slow">
    <p:push/>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matchingName="Timeline / Outline Option 4 (single)">
  <p:cSld name="Timeline / Outline Option 4 (single)">
    <p:spTree>
      <p:nvGrpSpPr>
        <p:cNvPr id="1" name="Shape 1351"/>
        <p:cNvGrpSpPr/>
        <p:nvPr/>
      </p:nvGrpSpPr>
      <p:grpSpPr>
        <a:xfrm>
          <a:off x="0" y="0"/>
          <a:ext cx="0" cy="0"/>
          <a:chOff x="0" y="0"/>
          <a:chExt cx="0" cy="0"/>
        </a:xfrm>
      </p:grpSpPr>
      <p:cxnSp>
        <p:nvCxnSpPr>
          <p:cNvPr id="1352" name="Google Shape;1352;p200"/>
          <p:cNvCxnSpPr/>
          <p:nvPr/>
        </p:nvCxnSpPr>
        <p:spPr>
          <a:xfrm>
            <a:off x="1815704" y="1478756"/>
            <a:ext cx="0" cy="2950500"/>
          </a:xfrm>
          <a:prstGeom prst="straightConnector1">
            <a:avLst/>
          </a:prstGeom>
          <a:noFill/>
          <a:ln w="19050" cap="flat" cmpd="sng">
            <a:solidFill>
              <a:schemeClr val="accent1"/>
            </a:solidFill>
            <a:prstDash val="dash"/>
            <a:miter lim="800000"/>
            <a:headEnd type="none" w="sm" len="sm"/>
            <a:tailEnd type="none" w="sm" len="sm"/>
          </a:ln>
        </p:spPr>
      </p:cxnSp>
      <p:sp>
        <p:nvSpPr>
          <p:cNvPr id="1353" name="Google Shape;1353;p200"/>
          <p:cNvSpPr/>
          <p:nvPr/>
        </p:nvSpPr>
        <p:spPr>
          <a:xfrm>
            <a:off x="0" y="4533900"/>
            <a:ext cx="9144000" cy="609600"/>
          </a:xfrm>
          <a:prstGeom prst="rect">
            <a:avLst/>
          </a:prstGeom>
          <a:solidFill>
            <a:schemeClr val="lt1"/>
          </a:solidFill>
          <a:ln>
            <a:noFill/>
          </a:ln>
          <a:effectLst>
            <a:outerShdw blurRad="63500" algn="ctr" rotWithShape="0">
              <a:srgbClr val="000000">
                <a:alpha val="24705"/>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1354" name="Google Shape;1354;p200"/>
          <p:cNvSpPr txBox="1">
            <a:spLocks noGrp="1"/>
          </p:cNvSpPr>
          <p:nvPr>
            <p:ph type="body" idx="1"/>
          </p:nvPr>
        </p:nvSpPr>
        <p:spPr>
          <a:xfrm>
            <a:off x="706041" y="629259"/>
            <a:ext cx="7715100" cy="320100"/>
          </a:xfrm>
          <a:prstGeom prst="rect">
            <a:avLst/>
          </a:prstGeom>
          <a:noFill/>
          <a:ln>
            <a:noFill/>
          </a:ln>
        </p:spPr>
        <p:txBody>
          <a:bodyPr spcFirstLastPara="1" wrap="square" lIns="0" tIns="0" rIns="0" bIns="0" anchor="t" anchorCtr="0">
            <a:noAutofit/>
          </a:bodyPr>
          <a:lstStyle>
            <a:lvl1pPr marL="457200" marR="0" lvl="0" indent="-228600" algn="l" rtl="0">
              <a:lnSpc>
                <a:spcPct val="80000"/>
              </a:lnSpc>
              <a:spcBef>
                <a:spcPts val="0"/>
              </a:spcBef>
              <a:spcAft>
                <a:spcPts val="0"/>
              </a:spcAft>
              <a:buClr>
                <a:schemeClr val="dk1"/>
              </a:buClr>
              <a:buSzPts val="3300"/>
              <a:buFont typeface="Arial"/>
              <a:buNone/>
              <a:defRPr sz="3300" b="1" i="0" u="none" strike="noStrike" cap="none">
                <a:solidFill>
                  <a:schemeClr val="dk1"/>
                </a:solidFill>
                <a:latin typeface="Helvetica Neue"/>
                <a:ea typeface="Helvetica Neue"/>
                <a:cs typeface="Helvetica Neue"/>
                <a:sym typeface="Helvetica Neue"/>
              </a:defRPr>
            </a:lvl1pPr>
            <a:lvl2pPr marL="914400" marR="0" lvl="1"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1355" name="Google Shape;1355;p200"/>
          <p:cNvSpPr txBox="1">
            <a:spLocks noGrp="1"/>
          </p:cNvSpPr>
          <p:nvPr>
            <p:ph type="body" idx="2"/>
          </p:nvPr>
        </p:nvSpPr>
        <p:spPr>
          <a:xfrm>
            <a:off x="2032397" y="1478756"/>
            <a:ext cx="6388800" cy="29505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0"/>
              </a:spcBef>
              <a:spcAft>
                <a:spcPts val="0"/>
              </a:spcAft>
              <a:buClr>
                <a:schemeClr val="accent1"/>
              </a:buClr>
              <a:buSzPts val="1800"/>
              <a:buFont typeface="Arial"/>
              <a:buNone/>
              <a:defRPr sz="1800" b="0" i="0" u="none" strike="noStrike" cap="none">
                <a:solidFill>
                  <a:schemeClr val="accent1"/>
                </a:solidFill>
                <a:latin typeface="Helvetica Neue"/>
                <a:ea typeface="Helvetica Neue"/>
                <a:cs typeface="Helvetica Neue"/>
                <a:sym typeface="Helvetica Neue"/>
              </a:defRPr>
            </a:lvl1pPr>
            <a:lvl2pPr marL="914400" marR="0" lvl="1" indent="-228600" algn="l" rtl="0">
              <a:lnSpc>
                <a:spcPct val="90000"/>
              </a:lnSpc>
              <a:spcBef>
                <a:spcPts val="14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cxnSp>
        <p:nvCxnSpPr>
          <p:cNvPr id="1356" name="Google Shape;1356;p200"/>
          <p:cNvCxnSpPr/>
          <p:nvPr/>
        </p:nvCxnSpPr>
        <p:spPr>
          <a:xfrm>
            <a:off x="602312" y="605608"/>
            <a:ext cx="0" cy="320100"/>
          </a:xfrm>
          <a:prstGeom prst="straightConnector1">
            <a:avLst/>
          </a:prstGeom>
          <a:noFill/>
          <a:ln w="25400" cap="flat" cmpd="sng">
            <a:solidFill>
              <a:schemeClr val="dk2"/>
            </a:solidFill>
            <a:prstDash val="solid"/>
            <a:miter lim="800000"/>
            <a:headEnd type="none" w="sm" len="sm"/>
            <a:tailEnd type="none" w="sm" len="sm"/>
          </a:ln>
        </p:spPr>
      </p:cxnSp>
      <p:pic>
        <p:nvPicPr>
          <p:cNvPr id="1357" name="Google Shape;1357;p200"/>
          <p:cNvPicPr preferRelativeResize="0"/>
          <p:nvPr/>
        </p:nvPicPr>
        <p:blipFill rotWithShape="1">
          <a:blip r:embed="rId2">
            <a:alphaModFix/>
          </a:blip>
          <a:srcRect/>
          <a:stretch/>
        </p:blipFill>
        <p:spPr>
          <a:xfrm>
            <a:off x="7316392" y="4687355"/>
            <a:ext cx="1104897" cy="296687"/>
          </a:xfrm>
          <a:prstGeom prst="rect">
            <a:avLst/>
          </a:prstGeom>
          <a:noFill/>
          <a:ln>
            <a:noFill/>
          </a:ln>
        </p:spPr>
      </p:pic>
      <p:sp>
        <p:nvSpPr>
          <p:cNvPr id="1358" name="Google Shape;1358;p200"/>
          <p:cNvSpPr txBox="1"/>
          <p:nvPr/>
        </p:nvSpPr>
        <p:spPr>
          <a:xfrm>
            <a:off x="710583" y="4686232"/>
            <a:ext cx="5843100" cy="298800"/>
          </a:xfrm>
          <a:prstGeom prst="rect">
            <a:avLst/>
          </a:prstGeom>
          <a:noFill/>
          <a:ln>
            <a:noFill/>
          </a:ln>
        </p:spPr>
        <p:txBody>
          <a:bodyPr spcFirstLastPara="1" wrap="square" lIns="0" tIns="0" rIns="0" bIns="0" anchor="ctr" anchorCtr="0">
            <a:noAutofit/>
          </a:bodyPr>
          <a:lstStyle/>
          <a:p>
            <a:pPr marL="0" marR="0" lvl="0" indent="0" algn="l" rtl="0">
              <a:lnSpc>
                <a:spcPct val="80000"/>
              </a:lnSpc>
              <a:spcBef>
                <a:spcPts val="0"/>
              </a:spcBef>
              <a:spcAft>
                <a:spcPts val="0"/>
              </a:spcAft>
              <a:buClr>
                <a:srgbClr val="B4B1B4"/>
              </a:buClr>
              <a:buSzPts val="600"/>
              <a:buFont typeface="Arial"/>
              <a:buNone/>
            </a:pPr>
            <a:r>
              <a:rPr lang="en-US" sz="600" b="0" i="0">
                <a:solidFill>
                  <a:srgbClr val="B4B1B4"/>
                </a:solidFill>
                <a:latin typeface="Arial Narrow"/>
                <a:ea typeface="Arial Narrow"/>
                <a:cs typeface="Arial Narrow"/>
                <a:sym typeface="Arial Narrow"/>
              </a:rPr>
              <a:t>The information included herein is for informational purposes and is intended for use by advisors only, and should not be copied, reproduced, or redistributed without consent of CWM, LLC. Carson Partners offers investment advisory services through CWM, LLC, an SEC Registered Investment Advisor. Carson Coaching and CWM, LLC are separate but affiliated companies and wholly-owned subsidiaries of Carson Group Holdings, LLC. Carson Coaching does not provide advisory services.</a:t>
            </a:r>
            <a:endParaRPr sz="1100"/>
          </a:p>
        </p:txBody>
      </p:sp>
    </p:spTree>
  </p:cSld>
  <p:clrMapOvr>
    <a:masterClrMapping/>
  </p:clrMapOvr>
  <p:transition spd="slow">
    <p:push/>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matchingName="Timeline Option 1 (horizontal)">
  <p:cSld name="Timeline Option 1 (horizontal)">
    <p:spTree>
      <p:nvGrpSpPr>
        <p:cNvPr id="1" name="Shape 1359"/>
        <p:cNvGrpSpPr/>
        <p:nvPr/>
      </p:nvGrpSpPr>
      <p:grpSpPr>
        <a:xfrm>
          <a:off x="0" y="0"/>
          <a:ext cx="0" cy="0"/>
          <a:chOff x="0" y="0"/>
          <a:chExt cx="0" cy="0"/>
        </a:xfrm>
      </p:grpSpPr>
      <p:sp>
        <p:nvSpPr>
          <p:cNvPr id="1360" name="Google Shape;1360;p201"/>
          <p:cNvSpPr/>
          <p:nvPr/>
        </p:nvSpPr>
        <p:spPr>
          <a:xfrm>
            <a:off x="0" y="0"/>
            <a:ext cx="9144000" cy="5143500"/>
          </a:xfrm>
          <a:prstGeom prst="rect">
            <a:avLst/>
          </a:prstGeom>
          <a:solidFill>
            <a:srgbClr val="F2F2F2">
              <a:alpha val="49803"/>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1361" name="Google Shape;1361;p201"/>
          <p:cNvSpPr/>
          <p:nvPr/>
        </p:nvSpPr>
        <p:spPr>
          <a:xfrm>
            <a:off x="0" y="4533900"/>
            <a:ext cx="9144000" cy="609600"/>
          </a:xfrm>
          <a:prstGeom prst="rect">
            <a:avLst/>
          </a:prstGeom>
          <a:solidFill>
            <a:schemeClr val="lt1"/>
          </a:solidFill>
          <a:ln>
            <a:noFill/>
          </a:ln>
          <a:effectLst>
            <a:outerShdw blurRad="63500" algn="ctr" rotWithShape="0">
              <a:srgbClr val="000000">
                <a:alpha val="24705"/>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1362" name="Google Shape;1362;p201"/>
          <p:cNvSpPr txBox="1">
            <a:spLocks noGrp="1"/>
          </p:cNvSpPr>
          <p:nvPr>
            <p:ph type="body" idx="1"/>
          </p:nvPr>
        </p:nvSpPr>
        <p:spPr>
          <a:xfrm>
            <a:off x="706041" y="626971"/>
            <a:ext cx="7715100" cy="320100"/>
          </a:xfrm>
          <a:prstGeom prst="rect">
            <a:avLst/>
          </a:prstGeom>
          <a:noFill/>
          <a:ln>
            <a:noFill/>
          </a:ln>
        </p:spPr>
        <p:txBody>
          <a:bodyPr spcFirstLastPara="1" wrap="square" lIns="0" tIns="0" rIns="0" bIns="0" anchor="t" anchorCtr="0">
            <a:noAutofit/>
          </a:bodyPr>
          <a:lstStyle>
            <a:lvl1pPr marL="457200" marR="0" lvl="0" indent="-228600" algn="l" rtl="0">
              <a:lnSpc>
                <a:spcPct val="80000"/>
              </a:lnSpc>
              <a:spcBef>
                <a:spcPts val="0"/>
              </a:spcBef>
              <a:spcAft>
                <a:spcPts val="0"/>
              </a:spcAft>
              <a:buClr>
                <a:schemeClr val="dk1"/>
              </a:buClr>
              <a:buSzPts val="3300"/>
              <a:buFont typeface="Arial"/>
              <a:buNone/>
              <a:defRPr sz="3300" b="1" i="0" u="none" strike="noStrike" cap="none">
                <a:solidFill>
                  <a:schemeClr val="dk1"/>
                </a:solidFill>
                <a:latin typeface="Helvetica Neue"/>
                <a:ea typeface="Helvetica Neue"/>
                <a:cs typeface="Helvetica Neue"/>
                <a:sym typeface="Helvetica Neue"/>
              </a:defRPr>
            </a:lvl1pPr>
            <a:lvl2pPr marL="914400" marR="0" lvl="1"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cxnSp>
        <p:nvCxnSpPr>
          <p:cNvPr id="1363" name="Google Shape;1363;p201"/>
          <p:cNvCxnSpPr/>
          <p:nvPr/>
        </p:nvCxnSpPr>
        <p:spPr>
          <a:xfrm>
            <a:off x="602312" y="603320"/>
            <a:ext cx="0" cy="320100"/>
          </a:xfrm>
          <a:prstGeom prst="straightConnector1">
            <a:avLst/>
          </a:prstGeom>
          <a:noFill/>
          <a:ln w="25400" cap="flat" cmpd="sng">
            <a:solidFill>
              <a:schemeClr val="dk2"/>
            </a:solidFill>
            <a:prstDash val="solid"/>
            <a:miter lim="800000"/>
            <a:headEnd type="none" w="sm" len="sm"/>
            <a:tailEnd type="none" w="sm" len="sm"/>
          </a:ln>
        </p:spPr>
      </p:cxnSp>
      <p:pic>
        <p:nvPicPr>
          <p:cNvPr id="1364" name="Google Shape;1364;p201"/>
          <p:cNvPicPr preferRelativeResize="0"/>
          <p:nvPr/>
        </p:nvPicPr>
        <p:blipFill rotWithShape="1">
          <a:blip r:embed="rId2">
            <a:alphaModFix/>
          </a:blip>
          <a:srcRect/>
          <a:stretch/>
        </p:blipFill>
        <p:spPr>
          <a:xfrm>
            <a:off x="7316392" y="4687355"/>
            <a:ext cx="1104897" cy="296687"/>
          </a:xfrm>
          <a:prstGeom prst="rect">
            <a:avLst/>
          </a:prstGeom>
          <a:noFill/>
          <a:ln>
            <a:noFill/>
          </a:ln>
        </p:spPr>
      </p:pic>
      <p:sp>
        <p:nvSpPr>
          <p:cNvPr id="1365" name="Google Shape;1365;p201"/>
          <p:cNvSpPr txBox="1"/>
          <p:nvPr/>
        </p:nvSpPr>
        <p:spPr>
          <a:xfrm>
            <a:off x="710583" y="4686232"/>
            <a:ext cx="5843100" cy="298800"/>
          </a:xfrm>
          <a:prstGeom prst="rect">
            <a:avLst/>
          </a:prstGeom>
          <a:noFill/>
          <a:ln>
            <a:noFill/>
          </a:ln>
        </p:spPr>
        <p:txBody>
          <a:bodyPr spcFirstLastPara="1" wrap="square" lIns="0" tIns="0" rIns="0" bIns="0" anchor="ctr" anchorCtr="0">
            <a:noAutofit/>
          </a:bodyPr>
          <a:lstStyle/>
          <a:p>
            <a:pPr marL="0" marR="0" lvl="0" indent="0" algn="l" rtl="0">
              <a:lnSpc>
                <a:spcPct val="80000"/>
              </a:lnSpc>
              <a:spcBef>
                <a:spcPts val="0"/>
              </a:spcBef>
              <a:spcAft>
                <a:spcPts val="0"/>
              </a:spcAft>
              <a:buClr>
                <a:srgbClr val="B4B1B4"/>
              </a:buClr>
              <a:buSzPts val="600"/>
              <a:buFont typeface="Arial"/>
              <a:buNone/>
            </a:pPr>
            <a:r>
              <a:rPr lang="en-US" sz="600" b="0" i="0">
                <a:solidFill>
                  <a:srgbClr val="B4B1B4"/>
                </a:solidFill>
                <a:latin typeface="Arial Narrow"/>
                <a:ea typeface="Arial Narrow"/>
                <a:cs typeface="Arial Narrow"/>
                <a:sym typeface="Arial Narrow"/>
              </a:rPr>
              <a:t>The information included herein is for informational purposes and is intended for use by advisors only, and should not be copied, reproduced, or redistributed without consent of CWM, LLC. Carson Partners offers investment advisory services through CWM, LLC, an SEC Registered Investment Advisor. Carson Coaching and CWM, LLC are separate but affiliated companies and wholly-owned subsidiaries of Carson Group Holdings, LLC. Carson Coaching does not provide advisory services.</a:t>
            </a:r>
            <a:endParaRPr sz="1100"/>
          </a:p>
        </p:txBody>
      </p:sp>
      <p:cxnSp>
        <p:nvCxnSpPr>
          <p:cNvPr id="1366" name="Google Shape;1366;p201"/>
          <p:cNvCxnSpPr/>
          <p:nvPr/>
        </p:nvCxnSpPr>
        <p:spPr>
          <a:xfrm>
            <a:off x="607695" y="1184383"/>
            <a:ext cx="0" cy="3240000"/>
          </a:xfrm>
          <a:prstGeom prst="straightConnector1">
            <a:avLst/>
          </a:prstGeom>
          <a:noFill/>
          <a:ln w="19050" cap="flat" cmpd="sng">
            <a:solidFill>
              <a:schemeClr val="accent1"/>
            </a:solidFill>
            <a:prstDash val="dash"/>
            <a:miter lim="800000"/>
            <a:headEnd type="none" w="sm" len="sm"/>
            <a:tailEnd type="none" w="sm" len="sm"/>
          </a:ln>
        </p:spPr>
      </p:cxnSp>
      <p:cxnSp>
        <p:nvCxnSpPr>
          <p:cNvPr id="1367" name="Google Shape;1367;p201"/>
          <p:cNvCxnSpPr/>
          <p:nvPr/>
        </p:nvCxnSpPr>
        <p:spPr>
          <a:xfrm>
            <a:off x="1401473" y="1184383"/>
            <a:ext cx="0" cy="3240000"/>
          </a:xfrm>
          <a:prstGeom prst="straightConnector1">
            <a:avLst/>
          </a:prstGeom>
          <a:noFill/>
          <a:ln w="19050" cap="flat" cmpd="sng">
            <a:solidFill>
              <a:schemeClr val="accent1"/>
            </a:solidFill>
            <a:prstDash val="dash"/>
            <a:miter lim="800000"/>
            <a:headEnd type="none" w="sm" len="sm"/>
            <a:tailEnd type="none" w="sm" len="sm"/>
          </a:ln>
        </p:spPr>
      </p:cxnSp>
      <p:cxnSp>
        <p:nvCxnSpPr>
          <p:cNvPr id="1368" name="Google Shape;1368;p201"/>
          <p:cNvCxnSpPr/>
          <p:nvPr/>
        </p:nvCxnSpPr>
        <p:spPr>
          <a:xfrm>
            <a:off x="5370365" y="1184383"/>
            <a:ext cx="0" cy="3240000"/>
          </a:xfrm>
          <a:prstGeom prst="straightConnector1">
            <a:avLst/>
          </a:prstGeom>
          <a:noFill/>
          <a:ln w="19050" cap="flat" cmpd="sng">
            <a:solidFill>
              <a:schemeClr val="accent1"/>
            </a:solidFill>
            <a:prstDash val="dash"/>
            <a:miter lim="800000"/>
            <a:headEnd type="none" w="sm" len="sm"/>
            <a:tailEnd type="none" w="sm" len="sm"/>
          </a:ln>
        </p:spPr>
      </p:cxnSp>
      <p:cxnSp>
        <p:nvCxnSpPr>
          <p:cNvPr id="1369" name="Google Shape;1369;p201"/>
          <p:cNvCxnSpPr/>
          <p:nvPr/>
        </p:nvCxnSpPr>
        <p:spPr>
          <a:xfrm>
            <a:off x="6957921" y="1184383"/>
            <a:ext cx="0" cy="3240000"/>
          </a:xfrm>
          <a:prstGeom prst="straightConnector1">
            <a:avLst/>
          </a:prstGeom>
          <a:noFill/>
          <a:ln w="19050" cap="flat" cmpd="sng">
            <a:solidFill>
              <a:schemeClr val="accent1"/>
            </a:solidFill>
            <a:prstDash val="dash"/>
            <a:miter lim="800000"/>
            <a:headEnd type="none" w="sm" len="sm"/>
            <a:tailEnd type="none" w="sm" len="sm"/>
          </a:ln>
        </p:spPr>
      </p:cxnSp>
      <p:cxnSp>
        <p:nvCxnSpPr>
          <p:cNvPr id="1370" name="Google Shape;1370;p201"/>
          <p:cNvCxnSpPr/>
          <p:nvPr/>
        </p:nvCxnSpPr>
        <p:spPr>
          <a:xfrm>
            <a:off x="7751699" y="1184383"/>
            <a:ext cx="0" cy="3240000"/>
          </a:xfrm>
          <a:prstGeom prst="straightConnector1">
            <a:avLst/>
          </a:prstGeom>
          <a:noFill/>
          <a:ln w="19050" cap="flat" cmpd="sng">
            <a:solidFill>
              <a:schemeClr val="accent1"/>
            </a:solidFill>
            <a:prstDash val="dash"/>
            <a:miter lim="800000"/>
            <a:headEnd type="none" w="sm" len="sm"/>
            <a:tailEnd type="none" w="sm" len="sm"/>
          </a:ln>
        </p:spPr>
      </p:cxnSp>
      <p:cxnSp>
        <p:nvCxnSpPr>
          <p:cNvPr id="1371" name="Google Shape;1371;p201"/>
          <p:cNvCxnSpPr/>
          <p:nvPr/>
        </p:nvCxnSpPr>
        <p:spPr>
          <a:xfrm>
            <a:off x="8545476" y="1184383"/>
            <a:ext cx="0" cy="3240000"/>
          </a:xfrm>
          <a:prstGeom prst="straightConnector1">
            <a:avLst/>
          </a:prstGeom>
          <a:noFill/>
          <a:ln w="19050" cap="flat" cmpd="sng">
            <a:solidFill>
              <a:schemeClr val="accent1"/>
            </a:solidFill>
            <a:prstDash val="dash"/>
            <a:miter lim="800000"/>
            <a:headEnd type="none" w="sm" len="sm"/>
            <a:tailEnd type="none" w="sm" len="sm"/>
          </a:ln>
        </p:spPr>
      </p:cxnSp>
      <p:cxnSp>
        <p:nvCxnSpPr>
          <p:cNvPr id="1372" name="Google Shape;1372;p201"/>
          <p:cNvCxnSpPr/>
          <p:nvPr/>
        </p:nvCxnSpPr>
        <p:spPr>
          <a:xfrm>
            <a:off x="3782808" y="1184383"/>
            <a:ext cx="0" cy="3240000"/>
          </a:xfrm>
          <a:prstGeom prst="straightConnector1">
            <a:avLst/>
          </a:prstGeom>
          <a:noFill/>
          <a:ln w="19050" cap="flat" cmpd="sng">
            <a:solidFill>
              <a:schemeClr val="accent1"/>
            </a:solidFill>
            <a:prstDash val="dash"/>
            <a:miter lim="800000"/>
            <a:headEnd type="none" w="sm" len="sm"/>
            <a:tailEnd type="none" w="sm" len="sm"/>
          </a:ln>
        </p:spPr>
      </p:cxnSp>
      <p:cxnSp>
        <p:nvCxnSpPr>
          <p:cNvPr id="1373" name="Google Shape;1373;p201"/>
          <p:cNvCxnSpPr/>
          <p:nvPr/>
        </p:nvCxnSpPr>
        <p:spPr>
          <a:xfrm>
            <a:off x="2195252" y="1184383"/>
            <a:ext cx="0" cy="3240000"/>
          </a:xfrm>
          <a:prstGeom prst="straightConnector1">
            <a:avLst/>
          </a:prstGeom>
          <a:noFill/>
          <a:ln w="19050" cap="flat" cmpd="sng">
            <a:solidFill>
              <a:schemeClr val="accent1"/>
            </a:solidFill>
            <a:prstDash val="dash"/>
            <a:miter lim="800000"/>
            <a:headEnd type="none" w="sm" len="sm"/>
            <a:tailEnd type="none" w="sm" len="sm"/>
          </a:ln>
        </p:spPr>
      </p:cxnSp>
      <p:cxnSp>
        <p:nvCxnSpPr>
          <p:cNvPr id="1374" name="Google Shape;1374;p201"/>
          <p:cNvCxnSpPr/>
          <p:nvPr/>
        </p:nvCxnSpPr>
        <p:spPr>
          <a:xfrm>
            <a:off x="2989030" y="1184383"/>
            <a:ext cx="0" cy="3240000"/>
          </a:xfrm>
          <a:prstGeom prst="straightConnector1">
            <a:avLst/>
          </a:prstGeom>
          <a:noFill/>
          <a:ln w="19050" cap="flat" cmpd="sng">
            <a:solidFill>
              <a:schemeClr val="accent1"/>
            </a:solidFill>
            <a:prstDash val="dash"/>
            <a:miter lim="800000"/>
            <a:headEnd type="none" w="sm" len="sm"/>
            <a:tailEnd type="none" w="sm" len="sm"/>
          </a:ln>
        </p:spPr>
      </p:cxnSp>
      <p:cxnSp>
        <p:nvCxnSpPr>
          <p:cNvPr id="1375" name="Google Shape;1375;p201"/>
          <p:cNvCxnSpPr/>
          <p:nvPr/>
        </p:nvCxnSpPr>
        <p:spPr>
          <a:xfrm>
            <a:off x="4576586" y="1184383"/>
            <a:ext cx="0" cy="3240000"/>
          </a:xfrm>
          <a:prstGeom prst="straightConnector1">
            <a:avLst/>
          </a:prstGeom>
          <a:noFill/>
          <a:ln w="19050" cap="flat" cmpd="sng">
            <a:solidFill>
              <a:schemeClr val="accent1"/>
            </a:solidFill>
            <a:prstDash val="dash"/>
            <a:miter lim="800000"/>
            <a:headEnd type="none" w="sm" len="sm"/>
            <a:tailEnd type="none" w="sm" len="sm"/>
          </a:ln>
        </p:spPr>
      </p:cxnSp>
      <p:cxnSp>
        <p:nvCxnSpPr>
          <p:cNvPr id="1376" name="Google Shape;1376;p201"/>
          <p:cNvCxnSpPr/>
          <p:nvPr/>
        </p:nvCxnSpPr>
        <p:spPr>
          <a:xfrm>
            <a:off x="6164143" y="1184383"/>
            <a:ext cx="0" cy="3240000"/>
          </a:xfrm>
          <a:prstGeom prst="straightConnector1">
            <a:avLst/>
          </a:prstGeom>
          <a:noFill/>
          <a:ln w="19050" cap="flat" cmpd="sng">
            <a:solidFill>
              <a:schemeClr val="accent1"/>
            </a:solidFill>
            <a:prstDash val="dash"/>
            <a:miter lim="800000"/>
            <a:headEnd type="none" w="sm" len="sm"/>
            <a:tailEnd type="none" w="sm" len="sm"/>
          </a:ln>
        </p:spPr>
      </p:cxnSp>
      <p:sp>
        <p:nvSpPr>
          <p:cNvPr id="1377" name="Google Shape;1377;p201"/>
          <p:cNvSpPr txBox="1">
            <a:spLocks noGrp="1"/>
          </p:cNvSpPr>
          <p:nvPr>
            <p:ph type="body" idx="2"/>
          </p:nvPr>
        </p:nvSpPr>
        <p:spPr>
          <a:xfrm>
            <a:off x="607097" y="1184382"/>
            <a:ext cx="783900" cy="163200"/>
          </a:xfrm>
          <a:prstGeom prst="rect">
            <a:avLst/>
          </a:prstGeom>
          <a:noFill/>
          <a:ln>
            <a:noFill/>
          </a:ln>
        </p:spPr>
        <p:txBody>
          <a:bodyPr spcFirstLastPara="1" wrap="square" lIns="68575" tIns="34275" rIns="68575" bIns="34275" anchor="ctr" anchorCtr="0">
            <a:noAutofit/>
          </a:bodyPr>
          <a:lstStyle>
            <a:lvl1pPr marL="457200" marR="0" lvl="0" indent="-228600" algn="ctr" rtl="0">
              <a:lnSpc>
                <a:spcPct val="100000"/>
              </a:lnSpc>
              <a:spcBef>
                <a:spcPts val="0"/>
              </a:spcBef>
              <a:spcAft>
                <a:spcPts val="0"/>
              </a:spcAft>
              <a:buClr>
                <a:schemeClr val="accent1"/>
              </a:buClr>
              <a:buSzPts val="1100"/>
              <a:buFont typeface="Arial"/>
              <a:buNone/>
              <a:defRPr sz="1100" b="1" i="0" u="none" strike="noStrike" cap="none">
                <a:solidFill>
                  <a:schemeClr val="accent1"/>
                </a:solidFill>
                <a:latin typeface="Arial Narrow"/>
                <a:ea typeface="Arial Narrow"/>
                <a:cs typeface="Arial Narrow"/>
                <a:sym typeface="Arial Narrow"/>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1378" name="Google Shape;1378;p201"/>
          <p:cNvSpPr txBox="1">
            <a:spLocks noGrp="1"/>
          </p:cNvSpPr>
          <p:nvPr>
            <p:ph type="body" idx="3"/>
          </p:nvPr>
        </p:nvSpPr>
        <p:spPr>
          <a:xfrm>
            <a:off x="1401221" y="1184382"/>
            <a:ext cx="783900" cy="163200"/>
          </a:xfrm>
          <a:prstGeom prst="rect">
            <a:avLst/>
          </a:prstGeom>
          <a:noFill/>
          <a:ln>
            <a:noFill/>
          </a:ln>
        </p:spPr>
        <p:txBody>
          <a:bodyPr spcFirstLastPara="1" wrap="square" lIns="68575" tIns="34275" rIns="68575" bIns="34275" anchor="ctr" anchorCtr="0">
            <a:noAutofit/>
          </a:bodyPr>
          <a:lstStyle>
            <a:lvl1pPr marL="457200" marR="0" lvl="0" indent="-228600" algn="ctr" rtl="0">
              <a:lnSpc>
                <a:spcPct val="100000"/>
              </a:lnSpc>
              <a:spcBef>
                <a:spcPts val="0"/>
              </a:spcBef>
              <a:spcAft>
                <a:spcPts val="0"/>
              </a:spcAft>
              <a:buClr>
                <a:schemeClr val="accent1"/>
              </a:buClr>
              <a:buSzPts val="1100"/>
              <a:buFont typeface="Arial"/>
              <a:buNone/>
              <a:defRPr sz="1100" b="1" i="0" u="none" strike="noStrike" cap="none">
                <a:solidFill>
                  <a:schemeClr val="accent1"/>
                </a:solidFill>
                <a:latin typeface="Arial Narrow"/>
                <a:ea typeface="Arial Narrow"/>
                <a:cs typeface="Arial Narrow"/>
                <a:sym typeface="Arial Narrow"/>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1379" name="Google Shape;1379;p201"/>
          <p:cNvSpPr txBox="1">
            <a:spLocks noGrp="1"/>
          </p:cNvSpPr>
          <p:nvPr>
            <p:ph type="body" idx="4"/>
          </p:nvPr>
        </p:nvSpPr>
        <p:spPr>
          <a:xfrm>
            <a:off x="2195345" y="1184382"/>
            <a:ext cx="783900" cy="163200"/>
          </a:xfrm>
          <a:prstGeom prst="rect">
            <a:avLst/>
          </a:prstGeom>
          <a:noFill/>
          <a:ln>
            <a:noFill/>
          </a:ln>
        </p:spPr>
        <p:txBody>
          <a:bodyPr spcFirstLastPara="1" wrap="square" lIns="68575" tIns="34275" rIns="68575" bIns="34275" anchor="ctr" anchorCtr="0">
            <a:noAutofit/>
          </a:bodyPr>
          <a:lstStyle>
            <a:lvl1pPr marL="457200" marR="0" lvl="0" indent="-228600" algn="ctr" rtl="0">
              <a:lnSpc>
                <a:spcPct val="100000"/>
              </a:lnSpc>
              <a:spcBef>
                <a:spcPts val="0"/>
              </a:spcBef>
              <a:spcAft>
                <a:spcPts val="0"/>
              </a:spcAft>
              <a:buClr>
                <a:schemeClr val="accent1"/>
              </a:buClr>
              <a:buSzPts val="1100"/>
              <a:buFont typeface="Arial"/>
              <a:buNone/>
              <a:defRPr sz="1100" b="1" i="0" u="none" strike="noStrike" cap="none">
                <a:solidFill>
                  <a:schemeClr val="accent1"/>
                </a:solidFill>
                <a:latin typeface="Arial Narrow"/>
                <a:ea typeface="Arial Narrow"/>
                <a:cs typeface="Arial Narrow"/>
                <a:sym typeface="Arial Narrow"/>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1380" name="Google Shape;1380;p201"/>
          <p:cNvSpPr txBox="1">
            <a:spLocks noGrp="1"/>
          </p:cNvSpPr>
          <p:nvPr>
            <p:ph type="body" idx="5"/>
          </p:nvPr>
        </p:nvSpPr>
        <p:spPr>
          <a:xfrm>
            <a:off x="2989469" y="1184382"/>
            <a:ext cx="783900" cy="163200"/>
          </a:xfrm>
          <a:prstGeom prst="rect">
            <a:avLst/>
          </a:prstGeom>
          <a:noFill/>
          <a:ln>
            <a:noFill/>
          </a:ln>
        </p:spPr>
        <p:txBody>
          <a:bodyPr spcFirstLastPara="1" wrap="square" lIns="68575" tIns="34275" rIns="68575" bIns="34275" anchor="ctr" anchorCtr="0">
            <a:noAutofit/>
          </a:bodyPr>
          <a:lstStyle>
            <a:lvl1pPr marL="457200" marR="0" lvl="0" indent="-228600" algn="ctr" rtl="0">
              <a:lnSpc>
                <a:spcPct val="100000"/>
              </a:lnSpc>
              <a:spcBef>
                <a:spcPts val="0"/>
              </a:spcBef>
              <a:spcAft>
                <a:spcPts val="0"/>
              </a:spcAft>
              <a:buClr>
                <a:schemeClr val="accent1"/>
              </a:buClr>
              <a:buSzPts val="1100"/>
              <a:buFont typeface="Arial"/>
              <a:buNone/>
              <a:defRPr sz="1100" b="1" i="0" u="none" strike="noStrike" cap="none">
                <a:solidFill>
                  <a:schemeClr val="accent1"/>
                </a:solidFill>
                <a:latin typeface="Arial Narrow"/>
                <a:ea typeface="Arial Narrow"/>
                <a:cs typeface="Arial Narrow"/>
                <a:sym typeface="Arial Narrow"/>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1381" name="Google Shape;1381;p201"/>
          <p:cNvSpPr txBox="1">
            <a:spLocks noGrp="1"/>
          </p:cNvSpPr>
          <p:nvPr>
            <p:ph type="body" idx="6"/>
          </p:nvPr>
        </p:nvSpPr>
        <p:spPr>
          <a:xfrm>
            <a:off x="3783593" y="1184382"/>
            <a:ext cx="783900" cy="163200"/>
          </a:xfrm>
          <a:prstGeom prst="rect">
            <a:avLst/>
          </a:prstGeom>
          <a:noFill/>
          <a:ln>
            <a:noFill/>
          </a:ln>
        </p:spPr>
        <p:txBody>
          <a:bodyPr spcFirstLastPara="1" wrap="square" lIns="68575" tIns="34275" rIns="68575" bIns="34275" anchor="ctr" anchorCtr="0">
            <a:noAutofit/>
          </a:bodyPr>
          <a:lstStyle>
            <a:lvl1pPr marL="457200" marR="0" lvl="0" indent="-228600" algn="ctr" rtl="0">
              <a:lnSpc>
                <a:spcPct val="100000"/>
              </a:lnSpc>
              <a:spcBef>
                <a:spcPts val="0"/>
              </a:spcBef>
              <a:spcAft>
                <a:spcPts val="0"/>
              </a:spcAft>
              <a:buClr>
                <a:schemeClr val="accent1"/>
              </a:buClr>
              <a:buSzPts val="1100"/>
              <a:buFont typeface="Arial"/>
              <a:buNone/>
              <a:defRPr sz="1100" b="1" i="0" u="none" strike="noStrike" cap="none">
                <a:solidFill>
                  <a:schemeClr val="accent1"/>
                </a:solidFill>
                <a:latin typeface="Arial Narrow"/>
                <a:ea typeface="Arial Narrow"/>
                <a:cs typeface="Arial Narrow"/>
                <a:sym typeface="Arial Narrow"/>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1382" name="Google Shape;1382;p201"/>
          <p:cNvSpPr txBox="1">
            <a:spLocks noGrp="1"/>
          </p:cNvSpPr>
          <p:nvPr>
            <p:ph type="body" idx="7"/>
          </p:nvPr>
        </p:nvSpPr>
        <p:spPr>
          <a:xfrm>
            <a:off x="4577717" y="1184382"/>
            <a:ext cx="783900" cy="163200"/>
          </a:xfrm>
          <a:prstGeom prst="rect">
            <a:avLst/>
          </a:prstGeom>
          <a:noFill/>
          <a:ln>
            <a:noFill/>
          </a:ln>
        </p:spPr>
        <p:txBody>
          <a:bodyPr spcFirstLastPara="1" wrap="square" lIns="68575" tIns="34275" rIns="68575" bIns="34275" anchor="ctr" anchorCtr="0">
            <a:noAutofit/>
          </a:bodyPr>
          <a:lstStyle>
            <a:lvl1pPr marL="457200" marR="0" lvl="0" indent="-228600" algn="ctr" rtl="0">
              <a:lnSpc>
                <a:spcPct val="100000"/>
              </a:lnSpc>
              <a:spcBef>
                <a:spcPts val="0"/>
              </a:spcBef>
              <a:spcAft>
                <a:spcPts val="0"/>
              </a:spcAft>
              <a:buClr>
                <a:schemeClr val="accent1"/>
              </a:buClr>
              <a:buSzPts val="1100"/>
              <a:buFont typeface="Arial"/>
              <a:buNone/>
              <a:defRPr sz="1100" b="1" i="0" u="none" strike="noStrike" cap="none">
                <a:solidFill>
                  <a:schemeClr val="accent1"/>
                </a:solidFill>
                <a:latin typeface="Arial Narrow"/>
                <a:ea typeface="Arial Narrow"/>
                <a:cs typeface="Arial Narrow"/>
                <a:sym typeface="Arial Narrow"/>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1383" name="Google Shape;1383;p201"/>
          <p:cNvSpPr txBox="1">
            <a:spLocks noGrp="1"/>
          </p:cNvSpPr>
          <p:nvPr>
            <p:ph type="body" idx="8"/>
          </p:nvPr>
        </p:nvSpPr>
        <p:spPr>
          <a:xfrm>
            <a:off x="5371841" y="1184382"/>
            <a:ext cx="783900" cy="163200"/>
          </a:xfrm>
          <a:prstGeom prst="rect">
            <a:avLst/>
          </a:prstGeom>
          <a:noFill/>
          <a:ln>
            <a:noFill/>
          </a:ln>
        </p:spPr>
        <p:txBody>
          <a:bodyPr spcFirstLastPara="1" wrap="square" lIns="68575" tIns="34275" rIns="68575" bIns="34275" anchor="ctr" anchorCtr="0">
            <a:noAutofit/>
          </a:bodyPr>
          <a:lstStyle>
            <a:lvl1pPr marL="457200" marR="0" lvl="0" indent="-228600" algn="ctr" rtl="0">
              <a:lnSpc>
                <a:spcPct val="100000"/>
              </a:lnSpc>
              <a:spcBef>
                <a:spcPts val="0"/>
              </a:spcBef>
              <a:spcAft>
                <a:spcPts val="0"/>
              </a:spcAft>
              <a:buClr>
                <a:schemeClr val="accent1"/>
              </a:buClr>
              <a:buSzPts val="1100"/>
              <a:buFont typeface="Arial"/>
              <a:buNone/>
              <a:defRPr sz="1100" b="1" i="0" u="none" strike="noStrike" cap="none">
                <a:solidFill>
                  <a:schemeClr val="accent1"/>
                </a:solidFill>
                <a:latin typeface="Arial Narrow"/>
                <a:ea typeface="Arial Narrow"/>
                <a:cs typeface="Arial Narrow"/>
                <a:sym typeface="Arial Narrow"/>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1384" name="Google Shape;1384;p201"/>
          <p:cNvSpPr txBox="1">
            <a:spLocks noGrp="1"/>
          </p:cNvSpPr>
          <p:nvPr>
            <p:ph type="body" idx="9"/>
          </p:nvPr>
        </p:nvSpPr>
        <p:spPr>
          <a:xfrm>
            <a:off x="6165965" y="1184382"/>
            <a:ext cx="783900" cy="163200"/>
          </a:xfrm>
          <a:prstGeom prst="rect">
            <a:avLst/>
          </a:prstGeom>
          <a:noFill/>
          <a:ln>
            <a:noFill/>
          </a:ln>
        </p:spPr>
        <p:txBody>
          <a:bodyPr spcFirstLastPara="1" wrap="square" lIns="68575" tIns="34275" rIns="68575" bIns="34275" anchor="ctr" anchorCtr="0">
            <a:noAutofit/>
          </a:bodyPr>
          <a:lstStyle>
            <a:lvl1pPr marL="457200" marR="0" lvl="0" indent="-228600" algn="ctr" rtl="0">
              <a:lnSpc>
                <a:spcPct val="100000"/>
              </a:lnSpc>
              <a:spcBef>
                <a:spcPts val="0"/>
              </a:spcBef>
              <a:spcAft>
                <a:spcPts val="0"/>
              </a:spcAft>
              <a:buClr>
                <a:schemeClr val="accent1"/>
              </a:buClr>
              <a:buSzPts val="1100"/>
              <a:buFont typeface="Arial"/>
              <a:buNone/>
              <a:defRPr sz="1100" b="1" i="0" u="none" strike="noStrike" cap="none">
                <a:solidFill>
                  <a:schemeClr val="accent1"/>
                </a:solidFill>
                <a:latin typeface="Arial Narrow"/>
                <a:ea typeface="Arial Narrow"/>
                <a:cs typeface="Arial Narrow"/>
                <a:sym typeface="Arial Narrow"/>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1385" name="Google Shape;1385;p201"/>
          <p:cNvSpPr txBox="1">
            <a:spLocks noGrp="1"/>
          </p:cNvSpPr>
          <p:nvPr>
            <p:ph type="body" idx="13"/>
          </p:nvPr>
        </p:nvSpPr>
        <p:spPr>
          <a:xfrm>
            <a:off x="6960089" y="1184382"/>
            <a:ext cx="783900" cy="163200"/>
          </a:xfrm>
          <a:prstGeom prst="rect">
            <a:avLst/>
          </a:prstGeom>
          <a:noFill/>
          <a:ln>
            <a:noFill/>
          </a:ln>
        </p:spPr>
        <p:txBody>
          <a:bodyPr spcFirstLastPara="1" wrap="square" lIns="68575" tIns="34275" rIns="68575" bIns="34275" anchor="ctr" anchorCtr="0">
            <a:noAutofit/>
          </a:bodyPr>
          <a:lstStyle>
            <a:lvl1pPr marL="457200" marR="0" lvl="0" indent="-228600" algn="ctr" rtl="0">
              <a:lnSpc>
                <a:spcPct val="100000"/>
              </a:lnSpc>
              <a:spcBef>
                <a:spcPts val="0"/>
              </a:spcBef>
              <a:spcAft>
                <a:spcPts val="0"/>
              </a:spcAft>
              <a:buClr>
                <a:schemeClr val="accent1"/>
              </a:buClr>
              <a:buSzPts val="1100"/>
              <a:buFont typeface="Arial"/>
              <a:buNone/>
              <a:defRPr sz="1100" b="1" i="0" u="none" strike="noStrike" cap="none">
                <a:solidFill>
                  <a:schemeClr val="accent1"/>
                </a:solidFill>
                <a:latin typeface="Arial Narrow"/>
                <a:ea typeface="Arial Narrow"/>
                <a:cs typeface="Arial Narrow"/>
                <a:sym typeface="Arial Narrow"/>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1386" name="Google Shape;1386;p201"/>
          <p:cNvSpPr txBox="1">
            <a:spLocks noGrp="1"/>
          </p:cNvSpPr>
          <p:nvPr>
            <p:ph type="body" idx="14"/>
          </p:nvPr>
        </p:nvSpPr>
        <p:spPr>
          <a:xfrm>
            <a:off x="7754210" y="1184382"/>
            <a:ext cx="783900" cy="163200"/>
          </a:xfrm>
          <a:prstGeom prst="rect">
            <a:avLst/>
          </a:prstGeom>
          <a:noFill/>
          <a:ln>
            <a:noFill/>
          </a:ln>
        </p:spPr>
        <p:txBody>
          <a:bodyPr spcFirstLastPara="1" wrap="square" lIns="68575" tIns="34275" rIns="68575" bIns="34275" anchor="ctr" anchorCtr="0">
            <a:noAutofit/>
          </a:bodyPr>
          <a:lstStyle>
            <a:lvl1pPr marL="457200" marR="0" lvl="0" indent="-228600" algn="ctr" rtl="0">
              <a:lnSpc>
                <a:spcPct val="100000"/>
              </a:lnSpc>
              <a:spcBef>
                <a:spcPts val="0"/>
              </a:spcBef>
              <a:spcAft>
                <a:spcPts val="0"/>
              </a:spcAft>
              <a:buClr>
                <a:schemeClr val="accent1"/>
              </a:buClr>
              <a:buSzPts val="1100"/>
              <a:buFont typeface="Arial"/>
              <a:buNone/>
              <a:defRPr sz="1100" b="1" i="0" u="none" strike="noStrike" cap="none">
                <a:solidFill>
                  <a:schemeClr val="accent1"/>
                </a:solidFill>
                <a:latin typeface="Arial Narrow"/>
                <a:ea typeface="Arial Narrow"/>
                <a:cs typeface="Arial Narrow"/>
                <a:sym typeface="Arial Narrow"/>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Tree>
  </p:cSld>
  <p:clrMapOvr>
    <a:masterClrMapping/>
  </p:clrMapOvr>
  <p:transition spd="slow">
    <p:push/>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matchingName="Timeline Option 2 (horizontal)">
  <p:cSld name="Timeline Option 2 (horizontal)">
    <p:spTree>
      <p:nvGrpSpPr>
        <p:cNvPr id="1" name="Shape 1387"/>
        <p:cNvGrpSpPr/>
        <p:nvPr/>
      </p:nvGrpSpPr>
      <p:grpSpPr>
        <a:xfrm>
          <a:off x="0" y="0"/>
          <a:ext cx="0" cy="0"/>
          <a:chOff x="0" y="0"/>
          <a:chExt cx="0" cy="0"/>
        </a:xfrm>
      </p:grpSpPr>
      <p:sp>
        <p:nvSpPr>
          <p:cNvPr id="1388" name="Google Shape;1388;p202"/>
          <p:cNvSpPr/>
          <p:nvPr/>
        </p:nvSpPr>
        <p:spPr>
          <a:xfrm>
            <a:off x="0" y="0"/>
            <a:ext cx="9144000" cy="5143500"/>
          </a:xfrm>
          <a:prstGeom prst="rect">
            <a:avLst/>
          </a:prstGeom>
          <a:solidFill>
            <a:srgbClr val="F2F2F2">
              <a:alpha val="49803"/>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1389" name="Google Shape;1389;p202"/>
          <p:cNvSpPr/>
          <p:nvPr/>
        </p:nvSpPr>
        <p:spPr>
          <a:xfrm>
            <a:off x="0" y="4533900"/>
            <a:ext cx="9144000" cy="609600"/>
          </a:xfrm>
          <a:prstGeom prst="rect">
            <a:avLst/>
          </a:prstGeom>
          <a:solidFill>
            <a:schemeClr val="lt1"/>
          </a:solidFill>
          <a:ln>
            <a:noFill/>
          </a:ln>
          <a:effectLst>
            <a:outerShdw blurRad="63500" algn="ctr" rotWithShape="0">
              <a:srgbClr val="000000">
                <a:alpha val="24705"/>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1390" name="Google Shape;1390;p202"/>
          <p:cNvSpPr txBox="1">
            <a:spLocks noGrp="1"/>
          </p:cNvSpPr>
          <p:nvPr>
            <p:ph type="body" idx="1"/>
          </p:nvPr>
        </p:nvSpPr>
        <p:spPr>
          <a:xfrm>
            <a:off x="706041" y="626971"/>
            <a:ext cx="7715100" cy="320100"/>
          </a:xfrm>
          <a:prstGeom prst="rect">
            <a:avLst/>
          </a:prstGeom>
          <a:noFill/>
          <a:ln>
            <a:noFill/>
          </a:ln>
        </p:spPr>
        <p:txBody>
          <a:bodyPr spcFirstLastPara="1" wrap="square" lIns="0" tIns="0" rIns="0" bIns="0" anchor="t" anchorCtr="0">
            <a:noAutofit/>
          </a:bodyPr>
          <a:lstStyle>
            <a:lvl1pPr marL="457200" marR="0" lvl="0" indent="-228600" algn="l" rtl="0">
              <a:lnSpc>
                <a:spcPct val="80000"/>
              </a:lnSpc>
              <a:spcBef>
                <a:spcPts val="0"/>
              </a:spcBef>
              <a:spcAft>
                <a:spcPts val="0"/>
              </a:spcAft>
              <a:buClr>
                <a:schemeClr val="dk1"/>
              </a:buClr>
              <a:buSzPts val="3300"/>
              <a:buFont typeface="Arial"/>
              <a:buNone/>
              <a:defRPr sz="3300" b="1" i="0" u="none" strike="noStrike" cap="none">
                <a:solidFill>
                  <a:schemeClr val="dk1"/>
                </a:solidFill>
                <a:latin typeface="Helvetica Neue"/>
                <a:ea typeface="Helvetica Neue"/>
                <a:cs typeface="Helvetica Neue"/>
                <a:sym typeface="Helvetica Neue"/>
              </a:defRPr>
            </a:lvl1pPr>
            <a:lvl2pPr marL="914400" marR="0" lvl="1"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cxnSp>
        <p:nvCxnSpPr>
          <p:cNvPr id="1391" name="Google Shape;1391;p202"/>
          <p:cNvCxnSpPr/>
          <p:nvPr/>
        </p:nvCxnSpPr>
        <p:spPr>
          <a:xfrm>
            <a:off x="602312" y="603320"/>
            <a:ext cx="0" cy="320100"/>
          </a:xfrm>
          <a:prstGeom prst="straightConnector1">
            <a:avLst/>
          </a:prstGeom>
          <a:noFill/>
          <a:ln w="25400" cap="flat" cmpd="sng">
            <a:solidFill>
              <a:schemeClr val="dk2"/>
            </a:solidFill>
            <a:prstDash val="solid"/>
            <a:miter lim="800000"/>
            <a:headEnd type="none" w="sm" len="sm"/>
            <a:tailEnd type="none" w="sm" len="sm"/>
          </a:ln>
        </p:spPr>
      </p:cxnSp>
      <p:pic>
        <p:nvPicPr>
          <p:cNvPr id="1392" name="Google Shape;1392;p202"/>
          <p:cNvPicPr preferRelativeResize="0"/>
          <p:nvPr/>
        </p:nvPicPr>
        <p:blipFill rotWithShape="1">
          <a:blip r:embed="rId2">
            <a:alphaModFix/>
          </a:blip>
          <a:srcRect/>
          <a:stretch/>
        </p:blipFill>
        <p:spPr>
          <a:xfrm>
            <a:off x="7316392" y="4687355"/>
            <a:ext cx="1104897" cy="296687"/>
          </a:xfrm>
          <a:prstGeom prst="rect">
            <a:avLst/>
          </a:prstGeom>
          <a:noFill/>
          <a:ln>
            <a:noFill/>
          </a:ln>
        </p:spPr>
      </p:pic>
      <p:sp>
        <p:nvSpPr>
          <p:cNvPr id="1393" name="Google Shape;1393;p202"/>
          <p:cNvSpPr txBox="1"/>
          <p:nvPr/>
        </p:nvSpPr>
        <p:spPr>
          <a:xfrm>
            <a:off x="710583" y="4686232"/>
            <a:ext cx="5843100" cy="298800"/>
          </a:xfrm>
          <a:prstGeom prst="rect">
            <a:avLst/>
          </a:prstGeom>
          <a:noFill/>
          <a:ln>
            <a:noFill/>
          </a:ln>
        </p:spPr>
        <p:txBody>
          <a:bodyPr spcFirstLastPara="1" wrap="square" lIns="0" tIns="0" rIns="0" bIns="0" anchor="ctr" anchorCtr="0">
            <a:noAutofit/>
          </a:bodyPr>
          <a:lstStyle/>
          <a:p>
            <a:pPr marL="0" marR="0" lvl="0" indent="0" algn="l" rtl="0">
              <a:lnSpc>
                <a:spcPct val="80000"/>
              </a:lnSpc>
              <a:spcBef>
                <a:spcPts val="0"/>
              </a:spcBef>
              <a:spcAft>
                <a:spcPts val="0"/>
              </a:spcAft>
              <a:buClr>
                <a:srgbClr val="B4B1B4"/>
              </a:buClr>
              <a:buSzPts val="600"/>
              <a:buFont typeface="Arial"/>
              <a:buNone/>
            </a:pPr>
            <a:r>
              <a:rPr lang="en-US" sz="600" b="0" i="0">
                <a:solidFill>
                  <a:srgbClr val="B4B1B4"/>
                </a:solidFill>
                <a:latin typeface="Arial Narrow"/>
                <a:ea typeface="Arial Narrow"/>
                <a:cs typeface="Arial Narrow"/>
                <a:sym typeface="Arial Narrow"/>
              </a:rPr>
              <a:t>The information included herein is for informational purposes and is intended for use by advisors only, and should not be copied, reproduced, or redistributed without consent of CWM, LLC. Carson Partners offers investment advisory services through CWM, LLC, an SEC Registered Investment Advisor. Carson Coaching and CWM, LLC are separate but affiliated companies and wholly-owned subsidiaries of Carson Group Holdings, LLC. Carson Coaching does not provide advisory services.</a:t>
            </a:r>
            <a:endParaRPr sz="1100"/>
          </a:p>
        </p:txBody>
      </p:sp>
      <p:cxnSp>
        <p:nvCxnSpPr>
          <p:cNvPr id="1394" name="Google Shape;1394;p202"/>
          <p:cNvCxnSpPr/>
          <p:nvPr/>
        </p:nvCxnSpPr>
        <p:spPr>
          <a:xfrm>
            <a:off x="1084855" y="1184383"/>
            <a:ext cx="0" cy="3240000"/>
          </a:xfrm>
          <a:prstGeom prst="straightConnector1">
            <a:avLst/>
          </a:prstGeom>
          <a:noFill/>
          <a:ln w="19050" cap="flat" cmpd="sng">
            <a:solidFill>
              <a:schemeClr val="accent1"/>
            </a:solidFill>
            <a:prstDash val="dash"/>
            <a:miter lim="800000"/>
            <a:headEnd type="none" w="sm" len="sm"/>
            <a:tailEnd type="none" w="sm" len="sm"/>
          </a:ln>
        </p:spPr>
      </p:cxnSp>
      <p:cxnSp>
        <p:nvCxnSpPr>
          <p:cNvPr id="1395" name="Google Shape;1395;p202"/>
          <p:cNvCxnSpPr/>
          <p:nvPr/>
        </p:nvCxnSpPr>
        <p:spPr>
          <a:xfrm>
            <a:off x="2643305" y="1184383"/>
            <a:ext cx="0" cy="3240000"/>
          </a:xfrm>
          <a:prstGeom prst="straightConnector1">
            <a:avLst/>
          </a:prstGeom>
          <a:noFill/>
          <a:ln w="19050" cap="flat" cmpd="sng">
            <a:solidFill>
              <a:schemeClr val="accent1"/>
            </a:solidFill>
            <a:prstDash val="dash"/>
            <a:miter lim="800000"/>
            <a:headEnd type="none" w="sm" len="sm"/>
            <a:tailEnd type="none" w="sm" len="sm"/>
          </a:ln>
        </p:spPr>
      </p:cxnSp>
      <p:cxnSp>
        <p:nvCxnSpPr>
          <p:cNvPr id="1396" name="Google Shape;1396;p202"/>
          <p:cNvCxnSpPr/>
          <p:nvPr/>
        </p:nvCxnSpPr>
        <p:spPr>
          <a:xfrm>
            <a:off x="4201756" y="1184383"/>
            <a:ext cx="0" cy="3240000"/>
          </a:xfrm>
          <a:prstGeom prst="straightConnector1">
            <a:avLst/>
          </a:prstGeom>
          <a:noFill/>
          <a:ln w="19050" cap="flat" cmpd="sng">
            <a:solidFill>
              <a:schemeClr val="accent1"/>
            </a:solidFill>
            <a:prstDash val="dash"/>
            <a:miter lim="800000"/>
            <a:headEnd type="none" w="sm" len="sm"/>
            <a:tailEnd type="none" w="sm" len="sm"/>
          </a:ln>
        </p:spPr>
      </p:cxnSp>
      <p:cxnSp>
        <p:nvCxnSpPr>
          <p:cNvPr id="1397" name="Google Shape;1397;p202"/>
          <p:cNvCxnSpPr/>
          <p:nvPr/>
        </p:nvCxnSpPr>
        <p:spPr>
          <a:xfrm>
            <a:off x="5760206" y="1184383"/>
            <a:ext cx="0" cy="3240000"/>
          </a:xfrm>
          <a:prstGeom prst="straightConnector1">
            <a:avLst/>
          </a:prstGeom>
          <a:noFill/>
          <a:ln w="19050" cap="flat" cmpd="sng">
            <a:solidFill>
              <a:schemeClr val="accent1"/>
            </a:solidFill>
            <a:prstDash val="dash"/>
            <a:miter lim="800000"/>
            <a:headEnd type="none" w="sm" len="sm"/>
            <a:tailEnd type="none" w="sm" len="sm"/>
          </a:ln>
        </p:spPr>
      </p:cxnSp>
      <p:cxnSp>
        <p:nvCxnSpPr>
          <p:cNvPr id="1398" name="Google Shape;1398;p202"/>
          <p:cNvCxnSpPr/>
          <p:nvPr/>
        </p:nvCxnSpPr>
        <p:spPr>
          <a:xfrm>
            <a:off x="7318656" y="1184383"/>
            <a:ext cx="0" cy="3240000"/>
          </a:xfrm>
          <a:prstGeom prst="straightConnector1">
            <a:avLst/>
          </a:prstGeom>
          <a:noFill/>
          <a:ln w="19050" cap="flat" cmpd="sng">
            <a:solidFill>
              <a:schemeClr val="accent1"/>
            </a:solidFill>
            <a:prstDash val="dash"/>
            <a:miter lim="800000"/>
            <a:headEnd type="none" w="sm" len="sm"/>
            <a:tailEnd type="none" w="sm" len="sm"/>
          </a:ln>
        </p:spPr>
      </p:cxnSp>
      <p:sp>
        <p:nvSpPr>
          <p:cNvPr id="1399" name="Google Shape;1399;p202"/>
          <p:cNvSpPr txBox="1">
            <a:spLocks noGrp="1"/>
          </p:cNvSpPr>
          <p:nvPr>
            <p:ph type="body" idx="2"/>
          </p:nvPr>
        </p:nvSpPr>
        <p:spPr>
          <a:xfrm>
            <a:off x="1084855" y="1184382"/>
            <a:ext cx="1558500" cy="163200"/>
          </a:xfrm>
          <a:prstGeom prst="rect">
            <a:avLst/>
          </a:prstGeom>
          <a:noFill/>
          <a:ln>
            <a:noFill/>
          </a:ln>
        </p:spPr>
        <p:txBody>
          <a:bodyPr spcFirstLastPara="1" wrap="square" lIns="68575" tIns="34275" rIns="68575" bIns="34275" anchor="ctr" anchorCtr="0">
            <a:noAutofit/>
          </a:bodyPr>
          <a:lstStyle>
            <a:lvl1pPr marL="457200" marR="0" lvl="0" indent="-228600" algn="ctr" rtl="0">
              <a:lnSpc>
                <a:spcPct val="100000"/>
              </a:lnSpc>
              <a:spcBef>
                <a:spcPts val="0"/>
              </a:spcBef>
              <a:spcAft>
                <a:spcPts val="0"/>
              </a:spcAft>
              <a:buClr>
                <a:schemeClr val="accent1"/>
              </a:buClr>
              <a:buSzPts val="1400"/>
              <a:buFont typeface="Arial"/>
              <a:buNone/>
              <a:defRPr sz="1400" b="1" i="0" u="none" strike="noStrike" cap="none">
                <a:solidFill>
                  <a:schemeClr val="accent1"/>
                </a:solidFill>
                <a:latin typeface="Arial"/>
                <a:ea typeface="Arial"/>
                <a:cs typeface="Arial"/>
                <a:sym typeface="Arial"/>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1400" name="Google Shape;1400;p202"/>
          <p:cNvSpPr txBox="1">
            <a:spLocks noGrp="1"/>
          </p:cNvSpPr>
          <p:nvPr>
            <p:ph type="body" idx="3"/>
          </p:nvPr>
        </p:nvSpPr>
        <p:spPr>
          <a:xfrm>
            <a:off x="2637990" y="1184382"/>
            <a:ext cx="1558500" cy="163200"/>
          </a:xfrm>
          <a:prstGeom prst="rect">
            <a:avLst/>
          </a:prstGeom>
          <a:noFill/>
          <a:ln>
            <a:noFill/>
          </a:ln>
        </p:spPr>
        <p:txBody>
          <a:bodyPr spcFirstLastPara="1" wrap="square" lIns="68575" tIns="34275" rIns="68575" bIns="34275" anchor="ctr" anchorCtr="0">
            <a:noAutofit/>
          </a:bodyPr>
          <a:lstStyle>
            <a:lvl1pPr marL="457200" marR="0" lvl="0" indent="-228600" algn="ctr" rtl="0">
              <a:lnSpc>
                <a:spcPct val="100000"/>
              </a:lnSpc>
              <a:spcBef>
                <a:spcPts val="0"/>
              </a:spcBef>
              <a:spcAft>
                <a:spcPts val="0"/>
              </a:spcAft>
              <a:buClr>
                <a:schemeClr val="accent1"/>
              </a:buClr>
              <a:buSzPts val="1400"/>
              <a:buFont typeface="Arial"/>
              <a:buNone/>
              <a:defRPr sz="1400" b="1" i="0" u="none" strike="noStrike" cap="none">
                <a:solidFill>
                  <a:schemeClr val="accent1"/>
                </a:solidFill>
                <a:latin typeface="Arial"/>
                <a:ea typeface="Arial"/>
                <a:cs typeface="Arial"/>
                <a:sym typeface="Arial"/>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1401" name="Google Shape;1401;p202"/>
          <p:cNvSpPr txBox="1">
            <a:spLocks noGrp="1"/>
          </p:cNvSpPr>
          <p:nvPr>
            <p:ph type="body" idx="4"/>
          </p:nvPr>
        </p:nvSpPr>
        <p:spPr>
          <a:xfrm>
            <a:off x="4197849" y="1184382"/>
            <a:ext cx="1558500" cy="163200"/>
          </a:xfrm>
          <a:prstGeom prst="rect">
            <a:avLst/>
          </a:prstGeom>
          <a:noFill/>
          <a:ln>
            <a:noFill/>
          </a:ln>
        </p:spPr>
        <p:txBody>
          <a:bodyPr spcFirstLastPara="1" wrap="square" lIns="68575" tIns="34275" rIns="68575" bIns="34275" anchor="ctr" anchorCtr="0">
            <a:noAutofit/>
          </a:bodyPr>
          <a:lstStyle>
            <a:lvl1pPr marL="457200" marR="0" lvl="0" indent="-228600" algn="ctr" rtl="0">
              <a:lnSpc>
                <a:spcPct val="100000"/>
              </a:lnSpc>
              <a:spcBef>
                <a:spcPts val="0"/>
              </a:spcBef>
              <a:spcAft>
                <a:spcPts val="0"/>
              </a:spcAft>
              <a:buClr>
                <a:schemeClr val="accent1"/>
              </a:buClr>
              <a:buSzPts val="1400"/>
              <a:buFont typeface="Arial"/>
              <a:buNone/>
              <a:defRPr sz="1400" b="1" i="0" u="none" strike="noStrike" cap="none">
                <a:solidFill>
                  <a:schemeClr val="accent1"/>
                </a:solidFill>
                <a:latin typeface="Arial"/>
                <a:ea typeface="Arial"/>
                <a:cs typeface="Arial"/>
                <a:sym typeface="Arial"/>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1402" name="Google Shape;1402;p202"/>
          <p:cNvSpPr txBox="1">
            <a:spLocks noGrp="1"/>
          </p:cNvSpPr>
          <p:nvPr>
            <p:ph type="body" idx="5"/>
          </p:nvPr>
        </p:nvSpPr>
        <p:spPr>
          <a:xfrm>
            <a:off x="5757708" y="1184382"/>
            <a:ext cx="1558500" cy="163200"/>
          </a:xfrm>
          <a:prstGeom prst="rect">
            <a:avLst/>
          </a:prstGeom>
          <a:noFill/>
          <a:ln>
            <a:noFill/>
          </a:ln>
        </p:spPr>
        <p:txBody>
          <a:bodyPr spcFirstLastPara="1" wrap="square" lIns="68575" tIns="34275" rIns="68575" bIns="34275" anchor="ctr" anchorCtr="0">
            <a:noAutofit/>
          </a:bodyPr>
          <a:lstStyle>
            <a:lvl1pPr marL="457200" marR="0" lvl="0" indent="-228600" algn="ctr" rtl="0">
              <a:lnSpc>
                <a:spcPct val="100000"/>
              </a:lnSpc>
              <a:spcBef>
                <a:spcPts val="0"/>
              </a:spcBef>
              <a:spcAft>
                <a:spcPts val="0"/>
              </a:spcAft>
              <a:buClr>
                <a:schemeClr val="accent1"/>
              </a:buClr>
              <a:buSzPts val="1400"/>
              <a:buFont typeface="Arial"/>
              <a:buNone/>
              <a:defRPr sz="1400" b="1" i="0" u="none" strike="noStrike" cap="none">
                <a:solidFill>
                  <a:schemeClr val="accent1"/>
                </a:solidFill>
                <a:latin typeface="Arial"/>
                <a:ea typeface="Arial"/>
                <a:cs typeface="Arial"/>
                <a:sym typeface="Arial"/>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1403" name="Google Shape;1403;p202"/>
          <p:cNvSpPr txBox="1">
            <a:spLocks noGrp="1"/>
          </p:cNvSpPr>
          <p:nvPr>
            <p:ph type="body" idx="6"/>
          </p:nvPr>
        </p:nvSpPr>
        <p:spPr>
          <a:xfrm>
            <a:off x="7310843" y="1184382"/>
            <a:ext cx="1558500" cy="163200"/>
          </a:xfrm>
          <a:prstGeom prst="rect">
            <a:avLst/>
          </a:prstGeom>
          <a:noFill/>
          <a:ln>
            <a:noFill/>
          </a:ln>
        </p:spPr>
        <p:txBody>
          <a:bodyPr spcFirstLastPara="1" wrap="square" lIns="68575" tIns="34275" rIns="68575" bIns="34275" anchor="ctr" anchorCtr="0">
            <a:noAutofit/>
          </a:bodyPr>
          <a:lstStyle>
            <a:lvl1pPr marL="457200" marR="0" lvl="0" indent="-228600" algn="ctr" rtl="0">
              <a:lnSpc>
                <a:spcPct val="100000"/>
              </a:lnSpc>
              <a:spcBef>
                <a:spcPts val="0"/>
              </a:spcBef>
              <a:spcAft>
                <a:spcPts val="0"/>
              </a:spcAft>
              <a:buClr>
                <a:schemeClr val="accent1"/>
              </a:buClr>
              <a:buSzPts val="1400"/>
              <a:buFont typeface="Arial"/>
              <a:buNone/>
              <a:defRPr sz="1400" b="1" i="0" u="none" strike="noStrike" cap="none">
                <a:solidFill>
                  <a:schemeClr val="accent1"/>
                </a:solidFill>
                <a:latin typeface="Arial"/>
                <a:ea typeface="Arial"/>
                <a:cs typeface="Arial"/>
                <a:sym typeface="Arial"/>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Tree>
  </p:cSld>
  <p:clrMapOvr>
    <a:masterClrMapping/>
  </p:clrMapOvr>
  <p:transition spd="slow">
    <p:push/>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matchingName="Timeline Option 3 (horizontal)">
  <p:cSld name="Timeline Option 3 (horizontal)">
    <p:spTree>
      <p:nvGrpSpPr>
        <p:cNvPr id="1" name="Shape 1404"/>
        <p:cNvGrpSpPr/>
        <p:nvPr/>
      </p:nvGrpSpPr>
      <p:grpSpPr>
        <a:xfrm>
          <a:off x="0" y="0"/>
          <a:ext cx="0" cy="0"/>
          <a:chOff x="0" y="0"/>
          <a:chExt cx="0" cy="0"/>
        </a:xfrm>
      </p:grpSpPr>
      <p:sp>
        <p:nvSpPr>
          <p:cNvPr id="1405" name="Google Shape;1405;p203"/>
          <p:cNvSpPr/>
          <p:nvPr/>
        </p:nvSpPr>
        <p:spPr>
          <a:xfrm>
            <a:off x="0" y="0"/>
            <a:ext cx="9144000" cy="5143500"/>
          </a:xfrm>
          <a:prstGeom prst="rect">
            <a:avLst/>
          </a:prstGeom>
          <a:solidFill>
            <a:srgbClr val="F2F2F2">
              <a:alpha val="49803"/>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1406" name="Google Shape;1406;p203"/>
          <p:cNvSpPr/>
          <p:nvPr/>
        </p:nvSpPr>
        <p:spPr>
          <a:xfrm>
            <a:off x="0" y="4533900"/>
            <a:ext cx="9144000" cy="609600"/>
          </a:xfrm>
          <a:prstGeom prst="rect">
            <a:avLst/>
          </a:prstGeom>
          <a:solidFill>
            <a:schemeClr val="lt1"/>
          </a:solidFill>
          <a:ln>
            <a:noFill/>
          </a:ln>
          <a:effectLst>
            <a:outerShdw blurRad="63500" algn="ctr" rotWithShape="0">
              <a:srgbClr val="000000">
                <a:alpha val="24705"/>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pic>
        <p:nvPicPr>
          <p:cNvPr id="1407" name="Google Shape;1407;p203"/>
          <p:cNvPicPr preferRelativeResize="0"/>
          <p:nvPr/>
        </p:nvPicPr>
        <p:blipFill rotWithShape="1">
          <a:blip r:embed="rId2">
            <a:alphaModFix/>
          </a:blip>
          <a:srcRect/>
          <a:stretch/>
        </p:blipFill>
        <p:spPr>
          <a:xfrm>
            <a:off x="7316392" y="4687355"/>
            <a:ext cx="1104897" cy="296687"/>
          </a:xfrm>
          <a:prstGeom prst="rect">
            <a:avLst/>
          </a:prstGeom>
          <a:noFill/>
          <a:ln>
            <a:noFill/>
          </a:ln>
        </p:spPr>
      </p:pic>
      <p:sp>
        <p:nvSpPr>
          <p:cNvPr id="1408" name="Google Shape;1408;p203"/>
          <p:cNvSpPr txBox="1"/>
          <p:nvPr/>
        </p:nvSpPr>
        <p:spPr>
          <a:xfrm>
            <a:off x="710583" y="4686232"/>
            <a:ext cx="5843100" cy="298800"/>
          </a:xfrm>
          <a:prstGeom prst="rect">
            <a:avLst/>
          </a:prstGeom>
          <a:noFill/>
          <a:ln>
            <a:noFill/>
          </a:ln>
        </p:spPr>
        <p:txBody>
          <a:bodyPr spcFirstLastPara="1" wrap="square" lIns="0" tIns="0" rIns="0" bIns="0" anchor="ctr" anchorCtr="0">
            <a:noAutofit/>
          </a:bodyPr>
          <a:lstStyle/>
          <a:p>
            <a:pPr marL="0" marR="0" lvl="0" indent="0" algn="l" rtl="0">
              <a:lnSpc>
                <a:spcPct val="80000"/>
              </a:lnSpc>
              <a:spcBef>
                <a:spcPts val="0"/>
              </a:spcBef>
              <a:spcAft>
                <a:spcPts val="0"/>
              </a:spcAft>
              <a:buClr>
                <a:srgbClr val="B4B1B4"/>
              </a:buClr>
              <a:buSzPts val="600"/>
              <a:buFont typeface="Arial"/>
              <a:buNone/>
            </a:pPr>
            <a:r>
              <a:rPr lang="en-US" sz="600" b="0" i="0">
                <a:solidFill>
                  <a:srgbClr val="B4B1B4"/>
                </a:solidFill>
                <a:latin typeface="Arial Narrow"/>
                <a:ea typeface="Arial Narrow"/>
                <a:cs typeface="Arial Narrow"/>
                <a:sym typeface="Arial Narrow"/>
              </a:rPr>
              <a:t>The information included herein is for informational purposes and is intended for use by advisors only, and should not be copied, reproduced, or redistributed without consent of CWM, LLC. Carson Partners offers investment advisory services through CWM, LLC, an SEC Registered Investment Advisor. Carson Coaching and CWM, LLC are separate but affiliated companies and wholly-owned subsidiaries of Carson Group Holdings, LLC. Carson Coaching does not provide advisory services.</a:t>
            </a:r>
            <a:endParaRPr sz="1100"/>
          </a:p>
        </p:txBody>
      </p:sp>
      <p:sp>
        <p:nvSpPr>
          <p:cNvPr id="1409" name="Google Shape;1409;p203"/>
          <p:cNvSpPr txBox="1">
            <a:spLocks noGrp="1"/>
          </p:cNvSpPr>
          <p:nvPr>
            <p:ph type="body" idx="1"/>
          </p:nvPr>
        </p:nvSpPr>
        <p:spPr>
          <a:xfrm>
            <a:off x="722708" y="607839"/>
            <a:ext cx="2557500" cy="163200"/>
          </a:xfrm>
          <a:prstGeom prst="rect">
            <a:avLst/>
          </a:prstGeom>
          <a:noFill/>
          <a:ln>
            <a:noFill/>
          </a:ln>
        </p:spPr>
        <p:txBody>
          <a:bodyPr spcFirstLastPara="1" wrap="square" lIns="68575" tIns="34275" rIns="68575" bIns="34275" anchor="ctr" anchorCtr="0">
            <a:noAutofit/>
          </a:bodyPr>
          <a:lstStyle>
            <a:lvl1pPr marL="457200" marR="0" lvl="0" indent="-228600" algn="ctr" rtl="0">
              <a:lnSpc>
                <a:spcPct val="100000"/>
              </a:lnSpc>
              <a:spcBef>
                <a:spcPts val="0"/>
              </a:spcBef>
              <a:spcAft>
                <a:spcPts val="0"/>
              </a:spcAft>
              <a:buClr>
                <a:schemeClr val="accent1"/>
              </a:buClr>
              <a:buSzPts val="1500"/>
              <a:buFont typeface="Arial"/>
              <a:buNone/>
              <a:defRPr sz="1500" b="1" i="0" u="none" strike="noStrike" cap="none">
                <a:solidFill>
                  <a:schemeClr val="accent1"/>
                </a:solidFill>
                <a:latin typeface="Arial"/>
                <a:ea typeface="Arial"/>
                <a:cs typeface="Arial"/>
                <a:sym typeface="Arial"/>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cxnSp>
        <p:nvCxnSpPr>
          <p:cNvPr id="1410" name="Google Shape;1410;p203"/>
          <p:cNvCxnSpPr/>
          <p:nvPr/>
        </p:nvCxnSpPr>
        <p:spPr>
          <a:xfrm>
            <a:off x="8421291" y="598328"/>
            <a:ext cx="0" cy="3830700"/>
          </a:xfrm>
          <a:prstGeom prst="straightConnector1">
            <a:avLst/>
          </a:prstGeom>
          <a:noFill/>
          <a:ln w="19050" cap="flat" cmpd="sng">
            <a:solidFill>
              <a:schemeClr val="accent1"/>
            </a:solidFill>
            <a:prstDash val="dash"/>
            <a:miter lim="800000"/>
            <a:headEnd type="none" w="sm" len="sm"/>
            <a:tailEnd type="none" w="sm" len="sm"/>
          </a:ln>
        </p:spPr>
      </p:cxnSp>
      <p:cxnSp>
        <p:nvCxnSpPr>
          <p:cNvPr id="1411" name="Google Shape;1411;p203"/>
          <p:cNvCxnSpPr/>
          <p:nvPr/>
        </p:nvCxnSpPr>
        <p:spPr>
          <a:xfrm>
            <a:off x="5850732" y="598328"/>
            <a:ext cx="0" cy="3830700"/>
          </a:xfrm>
          <a:prstGeom prst="straightConnector1">
            <a:avLst/>
          </a:prstGeom>
          <a:noFill/>
          <a:ln w="19050" cap="flat" cmpd="sng">
            <a:solidFill>
              <a:schemeClr val="accent1"/>
            </a:solidFill>
            <a:prstDash val="dash"/>
            <a:miter lim="800000"/>
            <a:headEnd type="none" w="sm" len="sm"/>
            <a:tailEnd type="none" w="sm" len="sm"/>
          </a:ln>
        </p:spPr>
      </p:cxnSp>
      <p:cxnSp>
        <p:nvCxnSpPr>
          <p:cNvPr id="1412" name="Google Shape;1412;p203"/>
          <p:cNvCxnSpPr/>
          <p:nvPr/>
        </p:nvCxnSpPr>
        <p:spPr>
          <a:xfrm>
            <a:off x="3280172" y="598328"/>
            <a:ext cx="0" cy="3830700"/>
          </a:xfrm>
          <a:prstGeom prst="straightConnector1">
            <a:avLst/>
          </a:prstGeom>
          <a:noFill/>
          <a:ln w="19050" cap="flat" cmpd="sng">
            <a:solidFill>
              <a:schemeClr val="accent1"/>
            </a:solidFill>
            <a:prstDash val="dash"/>
            <a:miter lim="800000"/>
            <a:headEnd type="none" w="sm" len="sm"/>
            <a:tailEnd type="none" w="sm" len="sm"/>
          </a:ln>
        </p:spPr>
      </p:cxnSp>
      <p:cxnSp>
        <p:nvCxnSpPr>
          <p:cNvPr id="1413" name="Google Shape;1413;p203"/>
          <p:cNvCxnSpPr/>
          <p:nvPr/>
        </p:nvCxnSpPr>
        <p:spPr>
          <a:xfrm>
            <a:off x="709613" y="598328"/>
            <a:ext cx="0" cy="3830700"/>
          </a:xfrm>
          <a:prstGeom prst="straightConnector1">
            <a:avLst/>
          </a:prstGeom>
          <a:noFill/>
          <a:ln w="19050" cap="flat" cmpd="sng">
            <a:solidFill>
              <a:schemeClr val="accent1"/>
            </a:solidFill>
            <a:prstDash val="dash"/>
            <a:miter lim="800000"/>
            <a:headEnd type="none" w="sm" len="sm"/>
            <a:tailEnd type="none" w="sm" len="sm"/>
          </a:ln>
        </p:spPr>
      </p:cxnSp>
      <p:sp>
        <p:nvSpPr>
          <p:cNvPr id="1414" name="Google Shape;1414;p203"/>
          <p:cNvSpPr txBox="1">
            <a:spLocks noGrp="1"/>
          </p:cNvSpPr>
          <p:nvPr>
            <p:ph type="body" idx="2"/>
          </p:nvPr>
        </p:nvSpPr>
        <p:spPr>
          <a:xfrm>
            <a:off x="3277649" y="607839"/>
            <a:ext cx="2557500" cy="163200"/>
          </a:xfrm>
          <a:prstGeom prst="rect">
            <a:avLst/>
          </a:prstGeom>
          <a:noFill/>
          <a:ln>
            <a:noFill/>
          </a:ln>
        </p:spPr>
        <p:txBody>
          <a:bodyPr spcFirstLastPara="1" wrap="square" lIns="68575" tIns="34275" rIns="68575" bIns="34275" anchor="ctr" anchorCtr="0">
            <a:noAutofit/>
          </a:bodyPr>
          <a:lstStyle>
            <a:lvl1pPr marL="457200" marR="0" lvl="0" indent="-228600" algn="ctr" rtl="0">
              <a:lnSpc>
                <a:spcPct val="100000"/>
              </a:lnSpc>
              <a:spcBef>
                <a:spcPts val="0"/>
              </a:spcBef>
              <a:spcAft>
                <a:spcPts val="0"/>
              </a:spcAft>
              <a:buClr>
                <a:schemeClr val="accent1"/>
              </a:buClr>
              <a:buSzPts val="1500"/>
              <a:buFont typeface="Arial"/>
              <a:buNone/>
              <a:defRPr sz="1500" b="1" i="0" u="none" strike="noStrike" cap="none">
                <a:solidFill>
                  <a:schemeClr val="accent1"/>
                </a:solidFill>
                <a:latin typeface="Arial"/>
                <a:ea typeface="Arial"/>
                <a:cs typeface="Arial"/>
                <a:sym typeface="Arial"/>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1415" name="Google Shape;1415;p203"/>
          <p:cNvSpPr txBox="1">
            <a:spLocks noGrp="1"/>
          </p:cNvSpPr>
          <p:nvPr>
            <p:ph type="body" idx="3"/>
          </p:nvPr>
        </p:nvSpPr>
        <p:spPr>
          <a:xfrm>
            <a:off x="5859484" y="607839"/>
            <a:ext cx="2557500" cy="163200"/>
          </a:xfrm>
          <a:prstGeom prst="rect">
            <a:avLst/>
          </a:prstGeom>
          <a:noFill/>
          <a:ln>
            <a:noFill/>
          </a:ln>
        </p:spPr>
        <p:txBody>
          <a:bodyPr spcFirstLastPara="1" wrap="square" lIns="68575" tIns="34275" rIns="68575" bIns="34275" anchor="ctr" anchorCtr="0">
            <a:noAutofit/>
          </a:bodyPr>
          <a:lstStyle>
            <a:lvl1pPr marL="457200" marR="0" lvl="0" indent="-228600" algn="ctr" rtl="0">
              <a:lnSpc>
                <a:spcPct val="100000"/>
              </a:lnSpc>
              <a:spcBef>
                <a:spcPts val="0"/>
              </a:spcBef>
              <a:spcAft>
                <a:spcPts val="0"/>
              </a:spcAft>
              <a:buClr>
                <a:schemeClr val="accent1"/>
              </a:buClr>
              <a:buSzPts val="1500"/>
              <a:buFont typeface="Arial"/>
              <a:buNone/>
              <a:defRPr sz="1500" b="1" i="0" u="none" strike="noStrike" cap="none">
                <a:solidFill>
                  <a:schemeClr val="accent1"/>
                </a:solidFill>
                <a:latin typeface="Arial"/>
                <a:ea typeface="Arial"/>
                <a:cs typeface="Arial"/>
                <a:sym typeface="Arial"/>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13"/>
                                        </p:tgtEl>
                                        <p:attrNameLst>
                                          <p:attrName>style.visibility</p:attrName>
                                        </p:attrNameLst>
                                      </p:cBhvr>
                                      <p:to>
                                        <p:strVal val="visible"/>
                                      </p:to>
                                    </p:set>
                                    <p:animEffect transition="in" filter="fade">
                                      <p:cBhvr>
                                        <p:cTn id="7" dur="500"/>
                                        <p:tgtEl>
                                          <p:spTgt spid="141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412"/>
                                        </p:tgtEl>
                                        <p:attrNameLst>
                                          <p:attrName>style.visibility</p:attrName>
                                        </p:attrNameLst>
                                      </p:cBhvr>
                                      <p:to>
                                        <p:strVal val="visible"/>
                                      </p:to>
                                    </p:set>
                                    <p:animEffect transition="in" filter="fade">
                                      <p:cBhvr>
                                        <p:cTn id="11" dur="500"/>
                                        <p:tgtEl>
                                          <p:spTgt spid="141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411"/>
                                        </p:tgtEl>
                                        <p:attrNameLst>
                                          <p:attrName>style.visibility</p:attrName>
                                        </p:attrNameLst>
                                      </p:cBhvr>
                                      <p:to>
                                        <p:strVal val="visible"/>
                                      </p:to>
                                    </p:set>
                                    <p:animEffect transition="in" filter="fade">
                                      <p:cBhvr>
                                        <p:cTn id="15" dur="500"/>
                                        <p:tgtEl>
                                          <p:spTgt spid="1411"/>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410"/>
                                        </p:tgtEl>
                                        <p:attrNameLst>
                                          <p:attrName>style.visibility</p:attrName>
                                        </p:attrNameLst>
                                      </p:cBhvr>
                                      <p:to>
                                        <p:strVal val="visible"/>
                                      </p:to>
                                    </p:set>
                                    <p:animEffect transition="in" filter="fade">
                                      <p:cBhvr>
                                        <p:cTn id="19" dur="500"/>
                                        <p:tgtEl>
                                          <p:spTgt spid="1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matchingName="1_Misc Options">
  <p:cSld name="1_Misc Options">
    <p:spTree>
      <p:nvGrpSpPr>
        <p:cNvPr id="1" name="Shape 1416"/>
        <p:cNvGrpSpPr/>
        <p:nvPr/>
      </p:nvGrpSpPr>
      <p:grpSpPr>
        <a:xfrm>
          <a:off x="0" y="0"/>
          <a:ext cx="0" cy="0"/>
          <a:chOff x="0" y="0"/>
          <a:chExt cx="0" cy="0"/>
        </a:xfrm>
      </p:grpSpPr>
      <p:sp>
        <p:nvSpPr>
          <p:cNvPr id="1417" name="Google Shape;1417;p204"/>
          <p:cNvSpPr/>
          <p:nvPr/>
        </p:nvSpPr>
        <p:spPr>
          <a:xfrm>
            <a:off x="0" y="0"/>
            <a:ext cx="9144000" cy="5143500"/>
          </a:xfrm>
          <a:prstGeom prst="rect">
            <a:avLst/>
          </a:prstGeom>
          <a:solidFill>
            <a:srgbClr val="FFC00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US" sz="5400" b="1" i="0">
                <a:solidFill>
                  <a:schemeClr val="accent1"/>
                </a:solidFill>
                <a:latin typeface="Helvetica Neue"/>
                <a:ea typeface="Helvetica Neue"/>
                <a:cs typeface="Helvetica Neue"/>
                <a:sym typeface="Helvetica Neue"/>
              </a:rPr>
              <a:t>Misc Options</a:t>
            </a:r>
            <a:endParaRPr sz="1100"/>
          </a:p>
        </p:txBody>
      </p:sp>
    </p:spTree>
  </p:cSld>
  <p:clrMapOvr>
    <a:masterClrMapping/>
  </p:clrMapOvr>
  <p:transition spd="slow">
    <p:push/>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matchingName="Design Elements 1">
  <p:cSld name="Design Elements 1">
    <p:spTree>
      <p:nvGrpSpPr>
        <p:cNvPr id="1" name="Shape 1418"/>
        <p:cNvGrpSpPr/>
        <p:nvPr/>
      </p:nvGrpSpPr>
      <p:grpSpPr>
        <a:xfrm>
          <a:off x="0" y="0"/>
          <a:ext cx="0" cy="0"/>
          <a:chOff x="0" y="0"/>
          <a:chExt cx="0" cy="0"/>
        </a:xfrm>
      </p:grpSpPr>
      <p:sp>
        <p:nvSpPr>
          <p:cNvPr id="1419" name="Google Shape;1419;p205"/>
          <p:cNvSpPr/>
          <p:nvPr/>
        </p:nvSpPr>
        <p:spPr>
          <a:xfrm>
            <a:off x="5884069" y="1884760"/>
            <a:ext cx="2648100" cy="2544300"/>
          </a:xfrm>
          <a:prstGeom prst="rect">
            <a:avLst/>
          </a:prstGeom>
          <a:solidFill>
            <a:schemeClr val="dk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pic>
        <p:nvPicPr>
          <p:cNvPr id="1420" name="Google Shape;1420;p205"/>
          <p:cNvPicPr preferRelativeResize="0"/>
          <p:nvPr/>
        </p:nvPicPr>
        <p:blipFill rotWithShape="1">
          <a:blip r:embed="rId2">
            <a:alphaModFix/>
          </a:blip>
          <a:srcRect/>
          <a:stretch/>
        </p:blipFill>
        <p:spPr>
          <a:xfrm>
            <a:off x="5995988" y="2306155"/>
            <a:ext cx="2322698" cy="618311"/>
          </a:xfrm>
          <a:prstGeom prst="rect">
            <a:avLst/>
          </a:prstGeom>
          <a:noFill/>
          <a:ln>
            <a:noFill/>
          </a:ln>
        </p:spPr>
      </p:pic>
      <p:pic>
        <p:nvPicPr>
          <p:cNvPr id="1421" name="Google Shape;1421;p205"/>
          <p:cNvPicPr preferRelativeResize="0"/>
          <p:nvPr/>
        </p:nvPicPr>
        <p:blipFill rotWithShape="1">
          <a:blip r:embed="rId3">
            <a:alphaModFix/>
          </a:blip>
          <a:srcRect/>
          <a:stretch/>
        </p:blipFill>
        <p:spPr>
          <a:xfrm>
            <a:off x="5995988" y="754649"/>
            <a:ext cx="2322698" cy="618311"/>
          </a:xfrm>
          <a:prstGeom prst="rect">
            <a:avLst/>
          </a:prstGeom>
          <a:noFill/>
          <a:ln>
            <a:noFill/>
          </a:ln>
        </p:spPr>
      </p:pic>
      <p:pic>
        <p:nvPicPr>
          <p:cNvPr id="1422" name="Google Shape;1422;p205"/>
          <p:cNvPicPr preferRelativeResize="0"/>
          <p:nvPr/>
        </p:nvPicPr>
        <p:blipFill rotWithShape="1">
          <a:blip r:embed="rId4">
            <a:alphaModFix/>
          </a:blip>
          <a:srcRect/>
          <a:stretch/>
        </p:blipFill>
        <p:spPr>
          <a:xfrm>
            <a:off x="5995988" y="3345860"/>
            <a:ext cx="2322698" cy="618311"/>
          </a:xfrm>
          <a:prstGeom prst="rect">
            <a:avLst/>
          </a:prstGeom>
          <a:noFill/>
          <a:ln>
            <a:noFill/>
          </a:ln>
        </p:spPr>
      </p:pic>
      <p:sp>
        <p:nvSpPr>
          <p:cNvPr id="1423" name="Google Shape;1423;p205"/>
          <p:cNvSpPr/>
          <p:nvPr/>
        </p:nvSpPr>
        <p:spPr>
          <a:xfrm>
            <a:off x="1034004" y="3008161"/>
            <a:ext cx="445698" cy="995293"/>
          </a:xfrm>
          <a:custGeom>
            <a:avLst/>
            <a:gdLst/>
            <a:ahLst/>
            <a:cxnLst/>
            <a:rect l="l" t="t" r="r" b="b"/>
            <a:pathLst>
              <a:path w="191698" h="428083" extrusionOk="0">
                <a:moveTo>
                  <a:pt x="191125" y="428083"/>
                </a:moveTo>
                <a:lnTo>
                  <a:pt x="1" y="428083"/>
                </a:lnTo>
                <a:lnTo>
                  <a:pt x="1" y="218221"/>
                </a:lnTo>
                <a:cubicBezTo>
                  <a:pt x="-176" y="103608"/>
                  <a:pt x="78438" y="17030"/>
                  <a:pt x="191697" y="0"/>
                </a:cubicBezTo>
                <a:cubicBezTo>
                  <a:pt x="191697" y="29980"/>
                  <a:pt x="191698" y="59961"/>
                  <a:pt x="191698" y="89941"/>
                </a:cubicBezTo>
                <a:cubicBezTo>
                  <a:pt x="122275" y="112989"/>
                  <a:pt x="102743" y="153618"/>
                  <a:pt x="101184" y="225716"/>
                </a:cubicBezTo>
                <a:lnTo>
                  <a:pt x="191125" y="225716"/>
                </a:lnTo>
                <a:lnTo>
                  <a:pt x="191125" y="428083"/>
                </a:lnTo>
                <a:close/>
              </a:path>
            </a:pathLst>
          </a:cu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grpSp>
        <p:nvGrpSpPr>
          <p:cNvPr id="1424" name="Google Shape;1424;p205"/>
          <p:cNvGrpSpPr/>
          <p:nvPr/>
        </p:nvGrpSpPr>
        <p:grpSpPr>
          <a:xfrm>
            <a:off x="1117283" y="1307223"/>
            <a:ext cx="362339" cy="330560"/>
            <a:chOff x="1489710" y="2911118"/>
            <a:chExt cx="483119" cy="440747"/>
          </a:xfrm>
        </p:grpSpPr>
        <p:sp>
          <p:nvSpPr>
            <p:cNvPr id="1425" name="Google Shape;1425;p205"/>
            <p:cNvSpPr/>
            <p:nvPr/>
          </p:nvSpPr>
          <p:spPr>
            <a:xfrm>
              <a:off x="1489710" y="2911118"/>
              <a:ext cx="197369" cy="440747"/>
            </a:xfrm>
            <a:custGeom>
              <a:avLst/>
              <a:gdLst/>
              <a:ahLst/>
              <a:cxnLst/>
              <a:rect l="l" t="t" r="r" b="b"/>
              <a:pathLst>
                <a:path w="191698" h="428083" extrusionOk="0">
                  <a:moveTo>
                    <a:pt x="191125" y="428083"/>
                  </a:moveTo>
                  <a:lnTo>
                    <a:pt x="1" y="428083"/>
                  </a:lnTo>
                  <a:lnTo>
                    <a:pt x="1" y="218221"/>
                  </a:lnTo>
                  <a:cubicBezTo>
                    <a:pt x="-176" y="103608"/>
                    <a:pt x="78438" y="17030"/>
                    <a:pt x="191697" y="0"/>
                  </a:cubicBezTo>
                  <a:cubicBezTo>
                    <a:pt x="191697" y="29980"/>
                    <a:pt x="191698" y="59961"/>
                    <a:pt x="191698" y="89941"/>
                  </a:cubicBezTo>
                  <a:cubicBezTo>
                    <a:pt x="122275" y="112989"/>
                    <a:pt x="102743" y="153618"/>
                    <a:pt x="101184" y="225716"/>
                  </a:cubicBezTo>
                  <a:lnTo>
                    <a:pt x="191125" y="225716"/>
                  </a:lnTo>
                  <a:lnTo>
                    <a:pt x="191125" y="428083"/>
                  </a:lnTo>
                  <a:close/>
                </a:path>
              </a:pathLst>
            </a:cu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1426" name="Google Shape;1426;p205"/>
            <p:cNvSpPr/>
            <p:nvPr/>
          </p:nvSpPr>
          <p:spPr>
            <a:xfrm>
              <a:off x="1775460" y="2911118"/>
              <a:ext cx="197369" cy="440747"/>
            </a:xfrm>
            <a:custGeom>
              <a:avLst/>
              <a:gdLst/>
              <a:ahLst/>
              <a:cxnLst/>
              <a:rect l="l" t="t" r="r" b="b"/>
              <a:pathLst>
                <a:path w="191698" h="428083" extrusionOk="0">
                  <a:moveTo>
                    <a:pt x="191125" y="428083"/>
                  </a:moveTo>
                  <a:lnTo>
                    <a:pt x="1" y="428083"/>
                  </a:lnTo>
                  <a:lnTo>
                    <a:pt x="1" y="218221"/>
                  </a:lnTo>
                  <a:cubicBezTo>
                    <a:pt x="-176" y="103608"/>
                    <a:pt x="78438" y="17030"/>
                    <a:pt x="191697" y="0"/>
                  </a:cubicBezTo>
                  <a:cubicBezTo>
                    <a:pt x="191697" y="29980"/>
                    <a:pt x="191698" y="59961"/>
                    <a:pt x="191698" y="89941"/>
                  </a:cubicBezTo>
                  <a:cubicBezTo>
                    <a:pt x="122275" y="112989"/>
                    <a:pt x="102743" y="153618"/>
                    <a:pt x="101184" y="225716"/>
                  </a:cubicBezTo>
                  <a:lnTo>
                    <a:pt x="191125" y="225716"/>
                  </a:lnTo>
                  <a:lnTo>
                    <a:pt x="191125" y="428083"/>
                  </a:lnTo>
                  <a:close/>
                </a:path>
              </a:pathLst>
            </a:cu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grpSp>
      <p:grpSp>
        <p:nvGrpSpPr>
          <p:cNvPr id="1427" name="Google Shape;1427;p205"/>
          <p:cNvGrpSpPr/>
          <p:nvPr/>
        </p:nvGrpSpPr>
        <p:grpSpPr>
          <a:xfrm rot="10800000">
            <a:off x="1117282" y="1839509"/>
            <a:ext cx="362339" cy="330560"/>
            <a:chOff x="1530350" y="3601998"/>
            <a:chExt cx="483119" cy="440747"/>
          </a:xfrm>
        </p:grpSpPr>
        <p:sp>
          <p:nvSpPr>
            <p:cNvPr id="1428" name="Google Shape;1428;p205"/>
            <p:cNvSpPr/>
            <p:nvPr/>
          </p:nvSpPr>
          <p:spPr>
            <a:xfrm>
              <a:off x="1530350" y="3601998"/>
              <a:ext cx="197369" cy="440747"/>
            </a:xfrm>
            <a:custGeom>
              <a:avLst/>
              <a:gdLst/>
              <a:ahLst/>
              <a:cxnLst/>
              <a:rect l="l" t="t" r="r" b="b"/>
              <a:pathLst>
                <a:path w="191698" h="428083" extrusionOk="0">
                  <a:moveTo>
                    <a:pt x="191125" y="428083"/>
                  </a:moveTo>
                  <a:lnTo>
                    <a:pt x="1" y="428083"/>
                  </a:lnTo>
                  <a:lnTo>
                    <a:pt x="1" y="218221"/>
                  </a:lnTo>
                  <a:cubicBezTo>
                    <a:pt x="-176" y="103608"/>
                    <a:pt x="78438" y="17030"/>
                    <a:pt x="191697" y="0"/>
                  </a:cubicBezTo>
                  <a:cubicBezTo>
                    <a:pt x="191697" y="29980"/>
                    <a:pt x="191698" y="59961"/>
                    <a:pt x="191698" y="89941"/>
                  </a:cubicBezTo>
                  <a:cubicBezTo>
                    <a:pt x="122275" y="112989"/>
                    <a:pt x="102743" y="153618"/>
                    <a:pt x="101184" y="225716"/>
                  </a:cubicBezTo>
                  <a:lnTo>
                    <a:pt x="191125" y="225716"/>
                  </a:lnTo>
                  <a:lnTo>
                    <a:pt x="191125" y="428083"/>
                  </a:lnTo>
                  <a:close/>
                </a:path>
              </a:pathLst>
            </a:cu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1429" name="Google Shape;1429;p205"/>
            <p:cNvSpPr/>
            <p:nvPr/>
          </p:nvSpPr>
          <p:spPr>
            <a:xfrm>
              <a:off x="1816100" y="3601998"/>
              <a:ext cx="197369" cy="440747"/>
            </a:xfrm>
            <a:custGeom>
              <a:avLst/>
              <a:gdLst/>
              <a:ahLst/>
              <a:cxnLst/>
              <a:rect l="l" t="t" r="r" b="b"/>
              <a:pathLst>
                <a:path w="191698" h="428083" extrusionOk="0">
                  <a:moveTo>
                    <a:pt x="191125" y="428083"/>
                  </a:moveTo>
                  <a:lnTo>
                    <a:pt x="1" y="428083"/>
                  </a:lnTo>
                  <a:lnTo>
                    <a:pt x="1" y="218221"/>
                  </a:lnTo>
                  <a:cubicBezTo>
                    <a:pt x="-176" y="103608"/>
                    <a:pt x="78438" y="17030"/>
                    <a:pt x="191697" y="0"/>
                  </a:cubicBezTo>
                  <a:cubicBezTo>
                    <a:pt x="191697" y="29980"/>
                    <a:pt x="191698" y="59961"/>
                    <a:pt x="191698" y="89941"/>
                  </a:cubicBezTo>
                  <a:cubicBezTo>
                    <a:pt x="122275" y="112989"/>
                    <a:pt x="102743" y="153618"/>
                    <a:pt x="101184" y="225716"/>
                  </a:cubicBezTo>
                  <a:lnTo>
                    <a:pt x="191125" y="225716"/>
                  </a:lnTo>
                  <a:lnTo>
                    <a:pt x="191125" y="428083"/>
                  </a:lnTo>
                  <a:close/>
                </a:path>
              </a:pathLst>
            </a:cu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grpSp>
    </p:spTree>
  </p:cSld>
  <p:clrMapOvr>
    <a:masterClrMapping/>
  </p:clrMapOvr>
  <p:transition spd="slow">
    <p:push/>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matchingName="Design Elements 2">
  <p:cSld name="Design Elements 2">
    <p:spTree>
      <p:nvGrpSpPr>
        <p:cNvPr id="1" name="Shape 1430"/>
        <p:cNvGrpSpPr/>
        <p:nvPr/>
      </p:nvGrpSpPr>
      <p:grpSpPr>
        <a:xfrm>
          <a:off x="0" y="0"/>
          <a:ext cx="0" cy="0"/>
          <a:chOff x="0" y="0"/>
          <a:chExt cx="0" cy="0"/>
        </a:xfrm>
      </p:grpSpPr>
      <p:cxnSp>
        <p:nvCxnSpPr>
          <p:cNvPr id="1431" name="Google Shape;1431;p206"/>
          <p:cNvCxnSpPr/>
          <p:nvPr/>
        </p:nvCxnSpPr>
        <p:spPr>
          <a:xfrm rot="10800000" flipH="1">
            <a:off x="0" y="4070925"/>
            <a:ext cx="9144000" cy="358200"/>
          </a:xfrm>
          <a:prstGeom prst="straightConnector1">
            <a:avLst/>
          </a:prstGeom>
          <a:noFill/>
          <a:ln w="9525" cap="flat" cmpd="sng">
            <a:solidFill>
              <a:schemeClr val="accent1"/>
            </a:solidFill>
            <a:prstDash val="solid"/>
            <a:miter lim="800000"/>
            <a:headEnd type="none" w="sm" len="sm"/>
            <a:tailEnd type="none" w="sm" len="sm"/>
          </a:ln>
        </p:spPr>
      </p:cxnSp>
      <p:cxnSp>
        <p:nvCxnSpPr>
          <p:cNvPr id="1432" name="Google Shape;1432;p206"/>
          <p:cNvCxnSpPr/>
          <p:nvPr/>
        </p:nvCxnSpPr>
        <p:spPr>
          <a:xfrm rot="10800000" flipH="1">
            <a:off x="0" y="3823620"/>
            <a:ext cx="9144000" cy="173100"/>
          </a:xfrm>
          <a:prstGeom prst="straightConnector1">
            <a:avLst/>
          </a:prstGeom>
          <a:noFill/>
          <a:ln w="9525" cap="flat" cmpd="sng">
            <a:solidFill>
              <a:schemeClr val="accent1"/>
            </a:solidFill>
            <a:prstDash val="solid"/>
            <a:miter lim="800000"/>
            <a:headEnd type="none" w="sm" len="sm"/>
            <a:tailEnd type="none" w="sm" len="sm"/>
          </a:ln>
        </p:spPr>
      </p:cxnSp>
      <p:cxnSp>
        <p:nvCxnSpPr>
          <p:cNvPr id="1433" name="Google Shape;1433;p206"/>
          <p:cNvCxnSpPr/>
          <p:nvPr/>
        </p:nvCxnSpPr>
        <p:spPr>
          <a:xfrm>
            <a:off x="0" y="600075"/>
            <a:ext cx="9144000" cy="173100"/>
          </a:xfrm>
          <a:prstGeom prst="straightConnector1">
            <a:avLst/>
          </a:prstGeom>
          <a:noFill/>
          <a:ln w="9525" cap="flat" cmpd="sng">
            <a:solidFill>
              <a:schemeClr val="accent1"/>
            </a:solidFill>
            <a:prstDash val="solid"/>
            <a:miter lim="800000"/>
            <a:headEnd type="none" w="sm" len="sm"/>
            <a:tailEnd type="none" w="sm" len="sm"/>
          </a:ln>
        </p:spPr>
      </p:cxnSp>
      <p:cxnSp>
        <p:nvCxnSpPr>
          <p:cNvPr id="1434" name="Google Shape;1434;p206"/>
          <p:cNvCxnSpPr/>
          <p:nvPr/>
        </p:nvCxnSpPr>
        <p:spPr>
          <a:xfrm rot="10800000" flipH="1">
            <a:off x="0" y="2816111"/>
            <a:ext cx="4319400" cy="906600"/>
          </a:xfrm>
          <a:prstGeom prst="straightConnector1">
            <a:avLst/>
          </a:prstGeom>
          <a:noFill/>
          <a:ln w="9525" cap="flat" cmpd="sng">
            <a:solidFill>
              <a:schemeClr val="accent1"/>
            </a:solidFill>
            <a:prstDash val="solid"/>
            <a:miter lim="800000"/>
            <a:headEnd type="none" w="sm" len="sm"/>
            <a:tailEnd type="none" w="sm" len="sm"/>
          </a:ln>
        </p:spPr>
      </p:cxnSp>
      <p:sp>
        <p:nvSpPr>
          <p:cNvPr id="1435" name="Google Shape;1435;p206"/>
          <p:cNvSpPr/>
          <p:nvPr/>
        </p:nvSpPr>
        <p:spPr>
          <a:xfrm>
            <a:off x="709613" y="2938163"/>
            <a:ext cx="1315846" cy="397980"/>
          </a:xfrm>
          <a:custGeom>
            <a:avLst/>
            <a:gdLst/>
            <a:ahLst/>
            <a:cxnLst/>
            <a:rect l="l" t="t" r="r" b="b"/>
            <a:pathLst>
              <a:path w="1766236" h="534202" extrusionOk="0">
                <a:moveTo>
                  <a:pt x="0" y="534202"/>
                </a:moveTo>
                <a:lnTo>
                  <a:pt x="0" y="380198"/>
                </a:lnTo>
                <a:lnTo>
                  <a:pt x="1766236" y="0"/>
                </a:lnTo>
                <a:lnTo>
                  <a:pt x="1766236" y="168442"/>
                </a:lnTo>
                <a:lnTo>
                  <a:pt x="0" y="534202"/>
                </a:lnTo>
                <a:close/>
              </a:path>
            </a:pathLst>
          </a:cu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cxnSp>
        <p:nvCxnSpPr>
          <p:cNvPr id="1436" name="Google Shape;1436;p206"/>
          <p:cNvCxnSpPr/>
          <p:nvPr/>
        </p:nvCxnSpPr>
        <p:spPr>
          <a:xfrm rot="-1799800">
            <a:off x="7392704" y="2781300"/>
            <a:ext cx="838284" cy="0"/>
          </a:xfrm>
          <a:prstGeom prst="straightConnector1">
            <a:avLst/>
          </a:prstGeom>
          <a:noFill/>
          <a:ln w="9525" cap="flat" cmpd="sng">
            <a:solidFill>
              <a:schemeClr val="accent1"/>
            </a:solidFill>
            <a:prstDash val="solid"/>
            <a:miter lim="800000"/>
            <a:headEnd type="none" w="sm" len="sm"/>
            <a:tailEnd type="none" w="sm" len="sm"/>
          </a:ln>
        </p:spPr>
      </p:cxnSp>
      <p:cxnSp>
        <p:nvCxnSpPr>
          <p:cNvPr id="1437" name="Google Shape;1437;p206"/>
          <p:cNvCxnSpPr/>
          <p:nvPr/>
        </p:nvCxnSpPr>
        <p:spPr>
          <a:xfrm rot="-3600200">
            <a:off x="7306930" y="2085926"/>
            <a:ext cx="838284" cy="0"/>
          </a:xfrm>
          <a:prstGeom prst="straightConnector1">
            <a:avLst/>
          </a:prstGeom>
          <a:noFill/>
          <a:ln w="9525" cap="flat" cmpd="sng">
            <a:solidFill>
              <a:schemeClr val="accent1"/>
            </a:solidFill>
            <a:prstDash val="solid"/>
            <a:miter lim="800000"/>
            <a:headEnd type="none" w="sm" len="sm"/>
            <a:tailEnd type="none" w="sm" len="sm"/>
          </a:ln>
        </p:spPr>
      </p:cxnSp>
      <p:cxnSp>
        <p:nvCxnSpPr>
          <p:cNvPr id="1438" name="Google Shape;1438;p206"/>
          <p:cNvCxnSpPr/>
          <p:nvPr/>
        </p:nvCxnSpPr>
        <p:spPr>
          <a:xfrm rot="-7199800">
            <a:off x="6807164" y="2085926"/>
            <a:ext cx="838284" cy="0"/>
          </a:xfrm>
          <a:prstGeom prst="straightConnector1">
            <a:avLst/>
          </a:prstGeom>
          <a:noFill/>
          <a:ln w="9525" cap="flat" cmpd="sng">
            <a:solidFill>
              <a:schemeClr val="accent1"/>
            </a:solidFill>
            <a:prstDash val="solid"/>
            <a:miter lim="800000"/>
            <a:headEnd type="none" w="sm" len="sm"/>
            <a:tailEnd type="none" w="sm" len="sm"/>
          </a:ln>
        </p:spPr>
      </p:cxnSp>
      <p:cxnSp>
        <p:nvCxnSpPr>
          <p:cNvPr id="1439" name="Google Shape;1439;p206"/>
          <p:cNvCxnSpPr/>
          <p:nvPr/>
        </p:nvCxnSpPr>
        <p:spPr>
          <a:xfrm rot="-9000200">
            <a:off x="6943930" y="2781300"/>
            <a:ext cx="838284" cy="0"/>
          </a:xfrm>
          <a:prstGeom prst="straightConnector1">
            <a:avLst/>
          </a:prstGeom>
          <a:noFill/>
          <a:ln w="9525" cap="flat" cmpd="sng">
            <a:solidFill>
              <a:schemeClr val="accent1"/>
            </a:solidFill>
            <a:prstDash val="solid"/>
            <a:miter lim="800000"/>
            <a:headEnd type="none" w="sm" len="sm"/>
            <a:tailEnd type="none" w="sm" len="sm"/>
          </a:ln>
        </p:spPr>
      </p:cxnSp>
    </p:spTree>
  </p:cSld>
  <p:clrMapOvr>
    <a:masterClrMapping/>
  </p:clrMapOvr>
  <p:transition spd="slow">
    <p:push/>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matchingName="Design Elements 3">
  <p:cSld name="Design Elements 3">
    <p:spTree>
      <p:nvGrpSpPr>
        <p:cNvPr id="1" name="Shape 1440"/>
        <p:cNvGrpSpPr/>
        <p:nvPr/>
      </p:nvGrpSpPr>
      <p:grpSpPr>
        <a:xfrm>
          <a:off x="0" y="0"/>
          <a:ext cx="0" cy="0"/>
          <a:chOff x="0" y="0"/>
          <a:chExt cx="0" cy="0"/>
        </a:xfrm>
      </p:grpSpPr>
      <p:cxnSp>
        <p:nvCxnSpPr>
          <p:cNvPr id="1441" name="Google Shape;1441;p207"/>
          <p:cNvCxnSpPr/>
          <p:nvPr/>
        </p:nvCxnSpPr>
        <p:spPr>
          <a:xfrm rot="10800000" flipH="1">
            <a:off x="8973009" y="4437034"/>
            <a:ext cx="175200" cy="101100"/>
          </a:xfrm>
          <a:prstGeom prst="straightConnector1">
            <a:avLst/>
          </a:prstGeom>
          <a:noFill/>
          <a:ln w="12700" cap="flat" cmpd="sng">
            <a:solidFill>
              <a:schemeClr val="dk2"/>
            </a:solidFill>
            <a:prstDash val="solid"/>
            <a:miter lim="800000"/>
            <a:headEnd type="none" w="sm" len="sm"/>
            <a:tailEnd type="none" w="sm" len="sm"/>
          </a:ln>
        </p:spPr>
      </p:cxnSp>
      <p:cxnSp>
        <p:nvCxnSpPr>
          <p:cNvPr id="1442" name="Google Shape;1442;p207"/>
          <p:cNvCxnSpPr/>
          <p:nvPr/>
        </p:nvCxnSpPr>
        <p:spPr>
          <a:xfrm rot="10800000" flipH="1">
            <a:off x="8973009" y="599233"/>
            <a:ext cx="175200" cy="101100"/>
          </a:xfrm>
          <a:prstGeom prst="straightConnector1">
            <a:avLst/>
          </a:prstGeom>
          <a:noFill/>
          <a:ln w="12700" cap="flat" cmpd="sng">
            <a:solidFill>
              <a:schemeClr val="dk2"/>
            </a:solidFill>
            <a:prstDash val="solid"/>
            <a:miter lim="800000"/>
            <a:headEnd type="none" w="sm" len="sm"/>
            <a:tailEnd type="none" w="sm" len="sm"/>
          </a:ln>
        </p:spPr>
      </p:cxnSp>
      <p:cxnSp>
        <p:nvCxnSpPr>
          <p:cNvPr id="1443" name="Google Shape;1443;p207"/>
          <p:cNvCxnSpPr/>
          <p:nvPr/>
        </p:nvCxnSpPr>
        <p:spPr>
          <a:xfrm rot="10800000" flipH="1">
            <a:off x="8973009" y="4175366"/>
            <a:ext cx="175200" cy="101100"/>
          </a:xfrm>
          <a:prstGeom prst="straightConnector1">
            <a:avLst/>
          </a:prstGeom>
          <a:noFill/>
          <a:ln w="12700" cap="flat" cmpd="sng">
            <a:solidFill>
              <a:schemeClr val="dk2"/>
            </a:solidFill>
            <a:prstDash val="solid"/>
            <a:miter lim="800000"/>
            <a:headEnd type="none" w="sm" len="sm"/>
            <a:tailEnd type="none" w="sm" len="sm"/>
          </a:ln>
        </p:spPr>
      </p:cxnSp>
      <p:cxnSp>
        <p:nvCxnSpPr>
          <p:cNvPr id="1444" name="Google Shape;1444;p207"/>
          <p:cNvCxnSpPr/>
          <p:nvPr/>
        </p:nvCxnSpPr>
        <p:spPr>
          <a:xfrm rot="10800000" flipH="1">
            <a:off x="8973009" y="3913697"/>
            <a:ext cx="175200" cy="101100"/>
          </a:xfrm>
          <a:prstGeom prst="straightConnector1">
            <a:avLst/>
          </a:prstGeom>
          <a:noFill/>
          <a:ln w="12700" cap="flat" cmpd="sng">
            <a:solidFill>
              <a:schemeClr val="dk2"/>
            </a:solidFill>
            <a:prstDash val="solid"/>
            <a:miter lim="800000"/>
            <a:headEnd type="none" w="sm" len="sm"/>
            <a:tailEnd type="none" w="sm" len="sm"/>
          </a:ln>
        </p:spPr>
      </p:cxnSp>
      <p:cxnSp>
        <p:nvCxnSpPr>
          <p:cNvPr id="1445" name="Google Shape;1445;p207"/>
          <p:cNvCxnSpPr/>
          <p:nvPr/>
        </p:nvCxnSpPr>
        <p:spPr>
          <a:xfrm rot="10800000" flipH="1">
            <a:off x="8973009" y="3652029"/>
            <a:ext cx="175200" cy="101100"/>
          </a:xfrm>
          <a:prstGeom prst="straightConnector1">
            <a:avLst/>
          </a:prstGeom>
          <a:noFill/>
          <a:ln w="12700" cap="flat" cmpd="sng">
            <a:solidFill>
              <a:schemeClr val="dk2"/>
            </a:solidFill>
            <a:prstDash val="solid"/>
            <a:miter lim="800000"/>
            <a:headEnd type="none" w="sm" len="sm"/>
            <a:tailEnd type="none" w="sm" len="sm"/>
          </a:ln>
        </p:spPr>
      </p:cxnSp>
      <p:cxnSp>
        <p:nvCxnSpPr>
          <p:cNvPr id="1446" name="Google Shape;1446;p207"/>
          <p:cNvCxnSpPr/>
          <p:nvPr/>
        </p:nvCxnSpPr>
        <p:spPr>
          <a:xfrm rot="10800000" flipH="1">
            <a:off x="8973009" y="3390361"/>
            <a:ext cx="175200" cy="101100"/>
          </a:xfrm>
          <a:prstGeom prst="straightConnector1">
            <a:avLst/>
          </a:prstGeom>
          <a:noFill/>
          <a:ln w="12700" cap="flat" cmpd="sng">
            <a:solidFill>
              <a:schemeClr val="dk2"/>
            </a:solidFill>
            <a:prstDash val="solid"/>
            <a:miter lim="800000"/>
            <a:headEnd type="none" w="sm" len="sm"/>
            <a:tailEnd type="none" w="sm" len="sm"/>
          </a:ln>
        </p:spPr>
      </p:cxnSp>
      <p:cxnSp>
        <p:nvCxnSpPr>
          <p:cNvPr id="1447" name="Google Shape;1447;p207"/>
          <p:cNvCxnSpPr/>
          <p:nvPr/>
        </p:nvCxnSpPr>
        <p:spPr>
          <a:xfrm rot="10800000" flipH="1">
            <a:off x="8973009" y="3128693"/>
            <a:ext cx="175200" cy="101100"/>
          </a:xfrm>
          <a:prstGeom prst="straightConnector1">
            <a:avLst/>
          </a:prstGeom>
          <a:noFill/>
          <a:ln w="12700" cap="flat" cmpd="sng">
            <a:solidFill>
              <a:schemeClr val="dk2"/>
            </a:solidFill>
            <a:prstDash val="solid"/>
            <a:miter lim="800000"/>
            <a:headEnd type="none" w="sm" len="sm"/>
            <a:tailEnd type="none" w="sm" len="sm"/>
          </a:ln>
        </p:spPr>
      </p:cxnSp>
      <p:cxnSp>
        <p:nvCxnSpPr>
          <p:cNvPr id="1448" name="Google Shape;1448;p207"/>
          <p:cNvCxnSpPr/>
          <p:nvPr/>
        </p:nvCxnSpPr>
        <p:spPr>
          <a:xfrm rot="10800000" flipH="1">
            <a:off x="8973009" y="2692579"/>
            <a:ext cx="175200" cy="101100"/>
          </a:xfrm>
          <a:prstGeom prst="straightConnector1">
            <a:avLst/>
          </a:prstGeom>
          <a:noFill/>
          <a:ln w="12700" cap="flat" cmpd="sng">
            <a:solidFill>
              <a:schemeClr val="dk2"/>
            </a:solidFill>
            <a:prstDash val="solid"/>
            <a:miter lim="800000"/>
            <a:headEnd type="none" w="sm" len="sm"/>
            <a:tailEnd type="none" w="sm" len="sm"/>
          </a:ln>
        </p:spPr>
      </p:cxnSp>
      <p:cxnSp>
        <p:nvCxnSpPr>
          <p:cNvPr id="1449" name="Google Shape;1449;p207"/>
          <p:cNvCxnSpPr/>
          <p:nvPr/>
        </p:nvCxnSpPr>
        <p:spPr>
          <a:xfrm rot="10800000" flipH="1">
            <a:off x="8973009" y="2256465"/>
            <a:ext cx="175200" cy="101100"/>
          </a:xfrm>
          <a:prstGeom prst="straightConnector1">
            <a:avLst/>
          </a:prstGeom>
          <a:noFill/>
          <a:ln w="12700" cap="flat" cmpd="sng">
            <a:solidFill>
              <a:schemeClr val="dk2"/>
            </a:solidFill>
            <a:prstDash val="solid"/>
            <a:miter lim="800000"/>
            <a:headEnd type="none" w="sm" len="sm"/>
            <a:tailEnd type="none" w="sm" len="sm"/>
          </a:ln>
        </p:spPr>
      </p:cxnSp>
      <p:cxnSp>
        <p:nvCxnSpPr>
          <p:cNvPr id="1450" name="Google Shape;1450;p207"/>
          <p:cNvCxnSpPr/>
          <p:nvPr/>
        </p:nvCxnSpPr>
        <p:spPr>
          <a:xfrm rot="10800000" flipH="1">
            <a:off x="8973009" y="2082020"/>
            <a:ext cx="175200" cy="101100"/>
          </a:xfrm>
          <a:prstGeom prst="straightConnector1">
            <a:avLst/>
          </a:prstGeom>
          <a:noFill/>
          <a:ln w="12700" cap="flat" cmpd="sng">
            <a:solidFill>
              <a:schemeClr val="dk2"/>
            </a:solidFill>
            <a:prstDash val="solid"/>
            <a:miter lim="800000"/>
            <a:headEnd type="none" w="sm" len="sm"/>
            <a:tailEnd type="none" w="sm" len="sm"/>
          </a:ln>
        </p:spPr>
      </p:cxnSp>
      <p:cxnSp>
        <p:nvCxnSpPr>
          <p:cNvPr id="1451" name="Google Shape;1451;p207"/>
          <p:cNvCxnSpPr/>
          <p:nvPr/>
        </p:nvCxnSpPr>
        <p:spPr>
          <a:xfrm rot="10800000" flipH="1">
            <a:off x="8973009" y="1645906"/>
            <a:ext cx="175200" cy="101100"/>
          </a:xfrm>
          <a:prstGeom prst="straightConnector1">
            <a:avLst/>
          </a:prstGeom>
          <a:noFill/>
          <a:ln w="12700" cap="flat" cmpd="sng">
            <a:solidFill>
              <a:schemeClr val="dk2"/>
            </a:solidFill>
            <a:prstDash val="solid"/>
            <a:miter lim="800000"/>
            <a:headEnd type="none" w="sm" len="sm"/>
            <a:tailEnd type="none" w="sm" len="sm"/>
          </a:ln>
        </p:spPr>
      </p:cxnSp>
      <p:cxnSp>
        <p:nvCxnSpPr>
          <p:cNvPr id="1452" name="Google Shape;1452;p207"/>
          <p:cNvCxnSpPr/>
          <p:nvPr/>
        </p:nvCxnSpPr>
        <p:spPr>
          <a:xfrm rot="10800000" flipH="1">
            <a:off x="8973009" y="1035347"/>
            <a:ext cx="175200" cy="101100"/>
          </a:xfrm>
          <a:prstGeom prst="straightConnector1">
            <a:avLst/>
          </a:prstGeom>
          <a:noFill/>
          <a:ln w="12700" cap="flat" cmpd="sng">
            <a:solidFill>
              <a:schemeClr val="dk2"/>
            </a:solidFill>
            <a:prstDash val="solid"/>
            <a:miter lim="800000"/>
            <a:headEnd type="none" w="sm" len="sm"/>
            <a:tailEnd type="none" w="sm" len="sm"/>
          </a:ln>
        </p:spPr>
      </p:cxnSp>
      <p:cxnSp>
        <p:nvCxnSpPr>
          <p:cNvPr id="1453" name="Google Shape;1453;p207"/>
          <p:cNvCxnSpPr/>
          <p:nvPr/>
        </p:nvCxnSpPr>
        <p:spPr>
          <a:xfrm rot="10800000" flipH="1">
            <a:off x="8973009" y="4000920"/>
            <a:ext cx="175200" cy="101100"/>
          </a:xfrm>
          <a:prstGeom prst="straightConnector1">
            <a:avLst/>
          </a:prstGeom>
          <a:noFill/>
          <a:ln w="12700" cap="flat" cmpd="sng">
            <a:solidFill>
              <a:schemeClr val="dk2"/>
            </a:solidFill>
            <a:prstDash val="solid"/>
            <a:miter lim="800000"/>
            <a:headEnd type="none" w="sm" len="sm"/>
            <a:tailEnd type="none" w="sm" len="sm"/>
          </a:ln>
        </p:spPr>
      </p:cxnSp>
      <p:cxnSp>
        <p:nvCxnSpPr>
          <p:cNvPr id="1454" name="Google Shape;1454;p207"/>
          <p:cNvCxnSpPr/>
          <p:nvPr/>
        </p:nvCxnSpPr>
        <p:spPr>
          <a:xfrm rot="10800000" flipH="1">
            <a:off x="8973009" y="3739252"/>
            <a:ext cx="175200" cy="101100"/>
          </a:xfrm>
          <a:prstGeom prst="straightConnector1">
            <a:avLst/>
          </a:prstGeom>
          <a:noFill/>
          <a:ln w="12700" cap="flat" cmpd="sng">
            <a:solidFill>
              <a:schemeClr val="dk2"/>
            </a:solidFill>
            <a:prstDash val="solid"/>
            <a:miter lim="800000"/>
            <a:headEnd type="none" w="sm" len="sm"/>
            <a:tailEnd type="none" w="sm" len="sm"/>
          </a:ln>
        </p:spPr>
      </p:cxnSp>
      <p:cxnSp>
        <p:nvCxnSpPr>
          <p:cNvPr id="1455" name="Google Shape;1455;p207"/>
          <p:cNvCxnSpPr/>
          <p:nvPr/>
        </p:nvCxnSpPr>
        <p:spPr>
          <a:xfrm rot="10800000" flipH="1">
            <a:off x="8973009" y="3477584"/>
            <a:ext cx="175200" cy="101100"/>
          </a:xfrm>
          <a:prstGeom prst="straightConnector1">
            <a:avLst/>
          </a:prstGeom>
          <a:noFill/>
          <a:ln w="12700" cap="flat" cmpd="sng">
            <a:solidFill>
              <a:schemeClr val="dk2"/>
            </a:solidFill>
            <a:prstDash val="solid"/>
            <a:miter lim="800000"/>
            <a:headEnd type="none" w="sm" len="sm"/>
            <a:tailEnd type="none" w="sm" len="sm"/>
          </a:ln>
        </p:spPr>
      </p:cxnSp>
      <p:cxnSp>
        <p:nvCxnSpPr>
          <p:cNvPr id="1456" name="Google Shape;1456;p207"/>
          <p:cNvCxnSpPr/>
          <p:nvPr/>
        </p:nvCxnSpPr>
        <p:spPr>
          <a:xfrm rot="10800000" flipH="1">
            <a:off x="8973009" y="3215915"/>
            <a:ext cx="175200" cy="101100"/>
          </a:xfrm>
          <a:prstGeom prst="straightConnector1">
            <a:avLst/>
          </a:prstGeom>
          <a:noFill/>
          <a:ln w="12700" cap="flat" cmpd="sng">
            <a:solidFill>
              <a:schemeClr val="dk2"/>
            </a:solidFill>
            <a:prstDash val="solid"/>
            <a:miter lim="800000"/>
            <a:headEnd type="none" w="sm" len="sm"/>
            <a:tailEnd type="none" w="sm" len="sm"/>
          </a:ln>
        </p:spPr>
      </p:cxnSp>
      <p:cxnSp>
        <p:nvCxnSpPr>
          <p:cNvPr id="1457" name="Google Shape;1457;p207"/>
          <p:cNvCxnSpPr/>
          <p:nvPr/>
        </p:nvCxnSpPr>
        <p:spPr>
          <a:xfrm rot="10800000" flipH="1">
            <a:off x="8973009" y="2867024"/>
            <a:ext cx="175200" cy="101100"/>
          </a:xfrm>
          <a:prstGeom prst="straightConnector1">
            <a:avLst/>
          </a:prstGeom>
          <a:noFill/>
          <a:ln w="12700" cap="flat" cmpd="sng">
            <a:solidFill>
              <a:schemeClr val="dk2"/>
            </a:solidFill>
            <a:prstDash val="solid"/>
            <a:miter lim="800000"/>
            <a:headEnd type="none" w="sm" len="sm"/>
            <a:tailEnd type="none" w="sm" len="sm"/>
          </a:ln>
        </p:spPr>
      </p:cxnSp>
      <p:cxnSp>
        <p:nvCxnSpPr>
          <p:cNvPr id="1458" name="Google Shape;1458;p207"/>
          <p:cNvCxnSpPr/>
          <p:nvPr/>
        </p:nvCxnSpPr>
        <p:spPr>
          <a:xfrm rot="10800000" flipH="1">
            <a:off x="8973009" y="2518133"/>
            <a:ext cx="175200" cy="101100"/>
          </a:xfrm>
          <a:prstGeom prst="straightConnector1">
            <a:avLst/>
          </a:prstGeom>
          <a:noFill/>
          <a:ln w="12700" cap="flat" cmpd="sng">
            <a:solidFill>
              <a:schemeClr val="dk2"/>
            </a:solidFill>
            <a:prstDash val="solid"/>
            <a:miter lim="800000"/>
            <a:headEnd type="none" w="sm" len="sm"/>
            <a:tailEnd type="none" w="sm" len="sm"/>
          </a:ln>
        </p:spPr>
      </p:cxnSp>
      <p:cxnSp>
        <p:nvCxnSpPr>
          <p:cNvPr id="1459" name="Google Shape;1459;p207"/>
          <p:cNvCxnSpPr/>
          <p:nvPr/>
        </p:nvCxnSpPr>
        <p:spPr>
          <a:xfrm rot="10800000" flipH="1">
            <a:off x="8973009" y="2169242"/>
            <a:ext cx="175200" cy="101100"/>
          </a:xfrm>
          <a:prstGeom prst="straightConnector1">
            <a:avLst/>
          </a:prstGeom>
          <a:noFill/>
          <a:ln w="12700" cap="flat" cmpd="sng">
            <a:solidFill>
              <a:schemeClr val="dk2"/>
            </a:solidFill>
            <a:prstDash val="solid"/>
            <a:miter lim="800000"/>
            <a:headEnd type="none" w="sm" len="sm"/>
            <a:tailEnd type="none" w="sm" len="sm"/>
          </a:ln>
        </p:spPr>
      </p:cxnSp>
      <p:cxnSp>
        <p:nvCxnSpPr>
          <p:cNvPr id="1460" name="Google Shape;1460;p207"/>
          <p:cNvCxnSpPr/>
          <p:nvPr/>
        </p:nvCxnSpPr>
        <p:spPr>
          <a:xfrm rot="10800000" flipH="1">
            <a:off x="8973009" y="1820351"/>
            <a:ext cx="175200" cy="101100"/>
          </a:xfrm>
          <a:prstGeom prst="straightConnector1">
            <a:avLst/>
          </a:prstGeom>
          <a:noFill/>
          <a:ln w="12700" cap="flat" cmpd="sng">
            <a:solidFill>
              <a:schemeClr val="dk2"/>
            </a:solidFill>
            <a:prstDash val="solid"/>
            <a:miter lim="800000"/>
            <a:headEnd type="none" w="sm" len="sm"/>
            <a:tailEnd type="none" w="sm" len="sm"/>
          </a:ln>
        </p:spPr>
      </p:cxnSp>
      <p:cxnSp>
        <p:nvCxnSpPr>
          <p:cNvPr id="1461" name="Google Shape;1461;p207"/>
          <p:cNvCxnSpPr/>
          <p:nvPr/>
        </p:nvCxnSpPr>
        <p:spPr>
          <a:xfrm rot="10800000" flipH="1">
            <a:off x="8973009" y="1471460"/>
            <a:ext cx="175200" cy="101100"/>
          </a:xfrm>
          <a:prstGeom prst="straightConnector1">
            <a:avLst/>
          </a:prstGeom>
          <a:noFill/>
          <a:ln w="12700" cap="flat" cmpd="sng">
            <a:solidFill>
              <a:schemeClr val="dk2"/>
            </a:solidFill>
            <a:prstDash val="solid"/>
            <a:miter lim="800000"/>
            <a:headEnd type="none" w="sm" len="sm"/>
            <a:tailEnd type="none" w="sm" len="sm"/>
          </a:ln>
        </p:spPr>
      </p:cxnSp>
      <p:cxnSp>
        <p:nvCxnSpPr>
          <p:cNvPr id="1462" name="Google Shape;1462;p207"/>
          <p:cNvCxnSpPr/>
          <p:nvPr/>
        </p:nvCxnSpPr>
        <p:spPr>
          <a:xfrm rot="10800000" flipH="1">
            <a:off x="8973009" y="948124"/>
            <a:ext cx="175200" cy="101100"/>
          </a:xfrm>
          <a:prstGeom prst="straightConnector1">
            <a:avLst/>
          </a:prstGeom>
          <a:noFill/>
          <a:ln w="12700" cap="flat" cmpd="sng">
            <a:solidFill>
              <a:schemeClr val="dk2"/>
            </a:solidFill>
            <a:prstDash val="solid"/>
            <a:miter lim="800000"/>
            <a:headEnd type="none" w="sm" len="sm"/>
            <a:tailEnd type="none" w="sm" len="sm"/>
          </a:ln>
        </p:spPr>
      </p:cxnSp>
      <p:cxnSp>
        <p:nvCxnSpPr>
          <p:cNvPr id="1463" name="Google Shape;1463;p207"/>
          <p:cNvCxnSpPr/>
          <p:nvPr/>
        </p:nvCxnSpPr>
        <p:spPr>
          <a:xfrm rot="10800000" flipH="1">
            <a:off x="8973009" y="3826475"/>
            <a:ext cx="175200" cy="101100"/>
          </a:xfrm>
          <a:prstGeom prst="straightConnector1">
            <a:avLst/>
          </a:prstGeom>
          <a:noFill/>
          <a:ln w="12700" cap="flat" cmpd="sng">
            <a:solidFill>
              <a:schemeClr val="dk2"/>
            </a:solidFill>
            <a:prstDash val="solid"/>
            <a:miter lim="800000"/>
            <a:headEnd type="none" w="sm" len="sm"/>
            <a:tailEnd type="none" w="sm" len="sm"/>
          </a:ln>
        </p:spPr>
      </p:cxnSp>
      <p:cxnSp>
        <p:nvCxnSpPr>
          <p:cNvPr id="1464" name="Google Shape;1464;p207"/>
          <p:cNvCxnSpPr/>
          <p:nvPr/>
        </p:nvCxnSpPr>
        <p:spPr>
          <a:xfrm rot="10800000" flipH="1">
            <a:off x="8973009" y="3303138"/>
            <a:ext cx="175200" cy="101100"/>
          </a:xfrm>
          <a:prstGeom prst="straightConnector1">
            <a:avLst/>
          </a:prstGeom>
          <a:noFill/>
          <a:ln w="12700" cap="flat" cmpd="sng">
            <a:solidFill>
              <a:schemeClr val="dk2"/>
            </a:solidFill>
            <a:prstDash val="solid"/>
            <a:miter lim="800000"/>
            <a:headEnd type="none" w="sm" len="sm"/>
            <a:tailEnd type="none" w="sm" len="sm"/>
          </a:ln>
        </p:spPr>
      </p:cxnSp>
      <p:cxnSp>
        <p:nvCxnSpPr>
          <p:cNvPr id="1465" name="Google Shape;1465;p207"/>
          <p:cNvCxnSpPr/>
          <p:nvPr/>
        </p:nvCxnSpPr>
        <p:spPr>
          <a:xfrm rot="10800000" flipH="1">
            <a:off x="8973009" y="3041470"/>
            <a:ext cx="175200" cy="101100"/>
          </a:xfrm>
          <a:prstGeom prst="straightConnector1">
            <a:avLst/>
          </a:prstGeom>
          <a:noFill/>
          <a:ln w="12700" cap="flat" cmpd="sng">
            <a:solidFill>
              <a:schemeClr val="dk2"/>
            </a:solidFill>
            <a:prstDash val="solid"/>
            <a:miter lim="800000"/>
            <a:headEnd type="none" w="sm" len="sm"/>
            <a:tailEnd type="none" w="sm" len="sm"/>
          </a:ln>
        </p:spPr>
      </p:cxnSp>
      <p:cxnSp>
        <p:nvCxnSpPr>
          <p:cNvPr id="1466" name="Google Shape;1466;p207"/>
          <p:cNvCxnSpPr/>
          <p:nvPr/>
        </p:nvCxnSpPr>
        <p:spPr>
          <a:xfrm rot="10800000" flipH="1">
            <a:off x="8973009" y="2779802"/>
            <a:ext cx="175200" cy="101100"/>
          </a:xfrm>
          <a:prstGeom prst="straightConnector1">
            <a:avLst/>
          </a:prstGeom>
          <a:noFill/>
          <a:ln w="12700" cap="flat" cmpd="sng">
            <a:solidFill>
              <a:schemeClr val="dk2"/>
            </a:solidFill>
            <a:prstDash val="solid"/>
            <a:miter lim="800000"/>
            <a:headEnd type="none" w="sm" len="sm"/>
            <a:tailEnd type="none" w="sm" len="sm"/>
          </a:ln>
        </p:spPr>
      </p:cxnSp>
      <p:cxnSp>
        <p:nvCxnSpPr>
          <p:cNvPr id="1467" name="Google Shape;1467;p207"/>
          <p:cNvCxnSpPr/>
          <p:nvPr/>
        </p:nvCxnSpPr>
        <p:spPr>
          <a:xfrm rot="10800000" flipH="1">
            <a:off x="8973009" y="2343688"/>
            <a:ext cx="175200" cy="101100"/>
          </a:xfrm>
          <a:prstGeom prst="straightConnector1">
            <a:avLst/>
          </a:prstGeom>
          <a:noFill/>
          <a:ln w="12700" cap="flat" cmpd="sng">
            <a:solidFill>
              <a:schemeClr val="dk2"/>
            </a:solidFill>
            <a:prstDash val="solid"/>
            <a:miter lim="800000"/>
            <a:headEnd type="none" w="sm" len="sm"/>
            <a:tailEnd type="none" w="sm" len="sm"/>
          </a:ln>
        </p:spPr>
      </p:cxnSp>
      <p:cxnSp>
        <p:nvCxnSpPr>
          <p:cNvPr id="1468" name="Google Shape;1468;p207"/>
          <p:cNvCxnSpPr/>
          <p:nvPr/>
        </p:nvCxnSpPr>
        <p:spPr>
          <a:xfrm rot="10800000" flipH="1">
            <a:off x="8973009" y="1994797"/>
            <a:ext cx="175200" cy="101100"/>
          </a:xfrm>
          <a:prstGeom prst="straightConnector1">
            <a:avLst/>
          </a:prstGeom>
          <a:noFill/>
          <a:ln w="12700" cap="flat" cmpd="sng">
            <a:solidFill>
              <a:schemeClr val="dk2"/>
            </a:solidFill>
            <a:prstDash val="solid"/>
            <a:miter lim="800000"/>
            <a:headEnd type="none" w="sm" len="sm"/>
            <a:tailEnd type="none" w="sm" len="sm"/>
          </a:ln>
        </p:spPr>
      </p:cxnSp>
      <p:cxnSp>
        <p:nvCxnSpPr>
          <p:cNvPr id="1469" name="Google Shape;1469;p207"/>
          <p:cNvCxnSpPr/>
          <p:nvPr/>
        </p:nvCxnSpPr>
        <p:spPr>
          <a:xfrm rot="10800000" flipH="1">
            <a:off x="8973009" y="1733129"/>
            <a:ext cx="175200" cy="101100"/>
          </a:xfrm>
          <a:prstGeom prst="straightConnector1">
            <a:avLst/>
          </a:prstGeom>
          <a:noFill/>
          <a:ln w="12700" cap="flat" cmpd="sng">
            <a:solidFill>
              <a:schemeClr val="dk2"/>
            </a:solidFill>
            <a:prstDash val="solid"/>
            <a:miter lim="800000"/>
            <a:headEnd type="none" w="sm" len="sm"/>
            <a:tailEnd type="none" w="sm" len="sm"/>
          </a:ln>
        </p:spPr>
      </p:cxnSp>
      <p:cxnSp>
        <p:nvCxnSpPr>
          <p:cNvPr id="1470" name="Google Shape;1470;p207"/>
          <p:cNvCxnSpPr/>
          <p:nvPr/>
        </p:nvCxnSpPr>
        <p:spPr>
          <a:xfrm rot="10800000" flipH="1">
            <a:off x="8973009" y="1384238"/>
            <a:ext cx="175200" cy="101100"/>
          </a:xfrm>
          <a:prstGeom prst="straightConnector1">
            <a:avLst/>
          </a:prstGeom>
          <a:noFill/>
          <a:ln w="12700" cap="flat" cmpd="sng">
            <a:solidFill>
              <a:schemeClr val="dk2"/>
            </a:solidFill>
            <a:prstDash val="solid"/>
            <a:miter lim="800000"/>
            <a:headEnd type="none" w="sm" len="sm"/>
            <a:tailEnd type="none" w="sm" len="sm"/>
          </a:ln>
        </p:spPr>
      </p:cxnSp>
      <p:cxnSp>
        <p:nvCxnSpPr>
          <p:cNvPr id="1471" name="Google Shape;1471;p207"/>
          <p:cNvCxnSpPr/>
          <p:nvPr/>
        </p:nvCxnSpPr>
        <p:spPr>
          <a:xfrm rot="10800000" flipH="1">
            <a:off x="8973009" y="1122569"/>
            <a:ext cx="175200" cy="101100"/>
          </a:xfrm>
          <a:prstGeom prst="straightConnector1">
            <a:avLst/>
          </a:prstGeom>
          <a:noFill/>
          <a:ln w="12700" cap="flat" cmpd="sng">
            <a:solidFill>
              <a:schemeClr val="dk2"/>
            </a:solidFill>
            <a:prstDash val="solid"/>
            <a:miter lim="800000"/>
            <a:headEnd type="none" w="sm" len="sm"/>
            <a:tailEnd type="none" w="sm" len="sm"/>
          </a:ln>
        </p:spPr>
      </p:cxnSp>
      <p:cxnSp>
        <p:nvCxnSpPr>
          <p:cNvPr id="1472" name="Google Shape;1472;p207"/>
          <p:cNvCxnSpPr/>
          <p:nvPr/>
        </p:nvCxnSpPr>
        <p:spPr>
          <a:xfrm rot="10800000" flipH="1">
            <a:off x="8973009" y="773678"/>
            <a:ext cx="175200" cy="101100"/>
          </a:xfrm>
          <a:prstGeom prst="straightConnector1">
            <a:avLst/>
          </a:prstGeom>
          <a:noFill/>
          <a:ln w="12700" cap="flat" cmpd="sng">
            <a:solidFill>
              <a:schemeClr val="dk2"/>
            </a:solidFill>
            <a:prstDash val="solid"/>
            <a:miter lim="800000"/>
            <a:headEnd type="none" w="sm" len="sm"/>
            <a:tailEnd type="none" w="sm" len="sm"/>
          </a:ln>
        </p:spPr>
      </p:cxnSp>
      <p:cxnSp>
        <p:nvCxnSpPr>
          <p:cNvPr id="1473" name="Google Shape;1473;p207"/>
          <p:cNvCxnSpPr/>
          <p:nvPr/>
        </p:nvCxnSpPr>
        <p:spPr>
          <a:xfrm rot="10800000" flipH="1">
            <a:off x="8973009" y="3564806"/>
            <a:ext cx="175200" cy="101100"/>
          </a:xfrm>
          <a:prstGeom prst="straightConnector1">
            <a:avLst/>
          </a:prstGeom>
          <a:noFill/>
          <a:ln w="12700" cap="flat" cmpd="sng">
            <a:solidFill>
              <a:schemeClr val="dk2"/>
            </a:solidFill>
            <a:prstDash val="solid"/>
            <a:miter lim="800000"/>
            <a:headEnd type="none" w="sm" len="sm"/>
            <a:tailEnd type="none" w="sm" len="sm"/>
          </a:ln>
        </p:spPr>
      </p:cxnSp>
      <p:cxnSp>
        <p:nvCxnSpPr>
          <p:cNvPr id="1474" name="Google Shape;1474;p207"/>
          <p:cNvCxnSpPr/>
          <p:nvPr/>
        </p:nvCxnSpPr>
        <p:spPr>
          <a:xfrm rot="10800000" flipH="1">
            <a:off x="8973009" y="2954247"/>
            <a:ext cx="175200" cy="101100"/>
          </a:xfrm>
          <a:prstGeom prst="straightConnector1">
            <a:avLst/>
          </a:prstGeom>
          <a:noFill/>
          <a:ln w="12700" cap="flat" cmpd="sng">
            <a:solidFill>
              <a:schemeClr val="dk2"/>
            </a:solidFill>
            <a:prstDash val="solid"/>
            <a:miter lim="800000"/>
            <a:headEnd type="none" w="sm" len="sm"/>
            <a:tailEnd type="none" w="sm" len="sm"/>
          </a:ln>
        </p:spPr>
      </p:cxnSp>
      <p:cxnSp>
        <p:nvCxnSpPr>
          <p:cNvPr id="1475" name="Google Shape;1475;p207"/>
          <p:cNvCxnSpPr/>
          <p:nvPr/>
        </p:nvCxnSpPr>
        <p:spPr>
          <a:xfrm rot="10800000" flipH="1">
            <a:off x="8973009" y="2605356"/>
            <a:ext cx="175200" cy="101100"/>
          </a:xfrm>
          <a:prstGeom prst="straightConnector1">
            <a:avLst/>
          </a:prstGeom>
          <a:noFill/>
          <a:ln w="12700" cap="flat" cmpd="sng">
            <a:solidFill>
              <a:schemeClr val="dk2"/>
            </a:solidFill>
            <a:prstDash val="solid"/>
            <a:miter lim="800000"/>
            <a:headEnd type="none" w="sm" len="sm"/>
            <a:tailEnd type="none" w="sm" len="sm"/>
          </a:ln>
        </p:spPr>
      </p:cxnSp>
      <p:cxnSp>
        <p:nvCxnSpPr>
          <p:cNvPr id="1476" name="Google Shape;1476;p207"/>
          <p:cNvCxnSpPr/>
          <p:nvPr/>
        </p:nvCxnSpPr>
        <p:spPr>
          <a:xfrm rot="10800000" flipH="1">
            <a:off x="8973009" y="2430911"/>
            <a:ext cx="175200" cy="101100"/>
          </a:xfrm>
          <a:prstGeom prst="straightConnector1">
            <a:avLst/>
          </a:prstGeom>
          <a:noFill/>
          <a:ln w="12700" cap="flat" cmpd="sng">
            <a:solidFill>
              <a:schemeClr val="dk2"/>
            </a:solidFill>
            <a:prstDash val="solid"/>
            <a:miter lim="800000"/>
            <a:headEnd type="none" w="sm" len="sm"/>
            <a:tailEnd type="none" w="sm" len="sm"/>
          </a:ln>
        </p:spPr>
      </p:cxnSp>
      <p:cxnSp>
        <p:nvCxnSpPr>
          <p:cNvPr id="1477" name="Google Shape;1477;p207"/>
          <p:cNvCxnSpPr/>
          <p:nvPr/>
        </p:nvCxnSpPr>
        <p:spPr>
          <a:xfrm rot="10800000" flipH="1">
            <a:off x="8973009" y="1907574"/>
            <a:ext cx="175200" cy="101100"/>
          </a:xfrm>
          <a:prstGeom prst="straightConnector1">
            <a:avLst/>
          </a:prstGeom>
          <a:noFill/>
          <a:ln w="12700" cap="flat" cmpd="sng">
            <a:solidFill>
              <a:schemeClr val="dk2"/>
            </a:solidFill>
            <a:prstDash val="solid"/>
            <a:miter lim="800000"/>
            <a:headEnd type="none" w="sm" len="sm"/>
            <a:tailEnd type="none" w="sm" len="sm"/>
          </a:ln>
        </p:spPr>
      </p:cxnSp>
      <p:cxnSp>
        <p:nvCxnSpPr>
          <p:cNvPr id="1478" name="Google Shape;1478;p207"/>
          <p:cNvCxnSpPr/>
          <p:nvPr/>
        </p:nvCxnSpPr>
        <p:spPr>
          <a:xfrm rot="10800000" flipH="1">
            <a:off x="8973009" y="1558683"/>
            <a:ext cx="175200" cy="101100"/>
          </a:xfrm>
          <a:prstGeom prst="straightConnector1">
            <a:avLst/>
          </a:prstGeom>
          <a:noFill/>
          <a:ln w="12700" cap="flat" cmpd="sng">
            <a:solidFill>
              <a:schemeClr val="dk2"/>
            </a:solidFill>
            <a:prstDash val="solid"/>
            <a:miter lim="800000"/>
            <a:headEnd type="none" w="sm" len="sm"/>
            <a:tailEnd type="none" w="sm" len="sm"/>
          </a:ln>
        </p:spPr>
      </p:cxnSp>
      <p:cxnSp>
        <p:nvCxnSpPr>
          <p:cNvPr id="1479" name="Google Shape;1479;p207"/>
          <p:cNvCxnSpPr/>
          <p:nvPr/>
        </p:nvCxnSpPr>
        <p:spPr>
          <a:xfrm rot="10800000" flipH="1">
            <a:off x="8973009" y="1297015"/>
            <a:ext cx="175200" cy="101100"/>
          </a:xfrm>
          <a:prstGeom prst="straightConnector1">
            <a:avLst/>
          </a:prstGeom>
          <a:noFill/>
          <a:ln w="12700" cap="flat" cmpd="sng">
            <a:solidFill>
              <a:schemeClr val="dk2"/>
            </a:solidFill>
            <a:prstDash val="solid"/>
            <a:miter lim="800000"/>
            <a:headEnd type="none" w="sm" len="sm"/>
            <a:tailEnd type="none" w="sm" len="sm"/>
          </a:ln>
        </p:spPr>
      </p:cxnSp>
      <p:cxnSp>
        <p:nvCxnSpPr>
          <p:cNvPr id="1480" name="Google Shape;1480;p207"/>
          <p:cNvCxnSpPr/>
          <p:nvPr/>
        </p:nvCxnSpPr>
        <p:spPr>
          <a:xfrm rot="10800000" flipH="1">
            <a:off x="8973009" y="1209792"/>
            <a:ext cx="175200" cy="101100"/>
          </a:xfrm>
          <a:prstGeom prst="straightConnector1">
            <a:avLst/>
          </a:prstGeom>
          <a:noFill/>
          <a:ln w="12700" cap="flat" cmpd="sng">
            <a:solidFill>
              <a:schemeClr val="dk2"/>
            </a:solidFill>
            <a:prstDash val="solid"/>
            <a:miter lim="800000"/>
            <a:headEnd type="none" w="sm" len="sm"/>
            <a:tailEnd type="none" w="sm" len="sm"/>
          </a:ln>
        </p:spPr>
      </p:cxnSp>
      <p:cxnSp>
        <p:nvCxnSpPr>
          <p:cNvPr id="1481" name="Google Shape;1481;p207"/>
          <p:cNvCxnSpPr/>
          <p:nvPr/>
        </p:nvCxnSpPr>
        <p:spPr>
          <a:xfrm rot="10800000" flipH="1">
            <a:off x="8973009" y="860901"/>
            <a:ext cx="175200" cy="101100"/>
          </a:xfrm>
          <a:prstGeom prst="straightConnector1">
            <a:avLst/>
          </a:prstGeom>
          <a:noFill/>
          <a:ln w="12700" cap="flat" cmpd="sng">
            <a:solidFill>
              <a:schemeClr val="dk2"/>
            </a:solidFill>
            <a:prstDash val="solid"/>
            <a:miter lim="800000"/>
            <a:headEnd type="none" w="sm" len="sm"/>
            <a:tailEnd type="none" w="sm" len="sm"/>
          </a:ln>
        </p:spPr>
      </p:cxnSp>
      <p:cxnSp>
        <p:nvCxnSpPr>
          <p:cNvPr id="1482" name="Google Shape;1482;p207"/>
          <p:cNvCxnSpPr/>
          <p:nvPr/>
        </p:nvCxnSpPr>
        <p:spPr>
          <a:xfrm rot="10800000" flipH="1">
            <a:off x="8973009" y="686456"/>
            <a:ext cx="175200" cy="101100"/>
          </a:xfrm>
          <a:prstGeom prst="straightConnector1">
            <a:avLst/>
          </a:prstGeom>
          <a:noFill/>
          <a:ln w="12700" cap="flat" cmpd="sng">
            <a:solidFill>
              <a:schemeClr val="dk2"/>
            </a:solidFill>
            <a:prstDash val="solid"/>
            <a:miter lim="800000"/>
            <a:headEnd type="none" w="sm" len="sm"/>
            <a:tailEnd type="none" w="sm" len="sm"/>
          </a:ln>
        </p:spPr>
      </p:cxnSp>
      <p:cxnSp>
        <p:nvCxnSpPr>
          <p:cNvPr id="1483" name="Google Shape;1483;p207"/>
          <p:cNvCxnSpPr/>
          <p:nvPr/>
        </p:nvCxnSpPr>
        <p:spPr>
          <a:xfrm rot="10800000" flipH="1">
            <a:off x="8973009" y="4349811"/>
            <a:ext cx="175200" cy="101100"/>
          </a:xfrm>
          <a:prstGeom prst="straightConnector1">
            <a:avLst/>
          </a:prstGeom>
          <a:noFill/>
          <a:ln w="12700" cap="flat" cmpd="sng">
            <a:solidFill>
              <a:schemeClr val="dk2"/>
            </a:solidFill>
            <a:prstDash val="solid"/>
            <a:miter lim="800000"/>
            <a:headEnd type="none" w="sm" len="sm"/>
            <a:tailEnd type="none" w="sm" len="sm"/>
          </a:ln>
        </p:spPr>
      </p:cxnSp>
      <p:cxnSp>
        <p:nvCxnSpPr>
          <p:cNvPr id="1484" name="Google Shape;1484;p207"/>
          <p:cNvCxnSpPr/>
          <p:nvPr/>
        </p:nvCxnSpPr>
        <p:spPr>
          <a:xfrm rot="10800000" flipH="1">
            <a:off x="8973009" y="4262588"/>
            <a:ext cx="175200" cy="101100"/>
          </a:xfrm>
          <a:prstGeom prst="straightConnector1">
            <a:avLst/>
          </a:prstGeom>
          <a:noFill/>
          <a:ln w="12700" cap="flat" cmpd="sng">
            <a:solidFill>
              <a:schemeClr val="dk2"/>
            </a:solidFill>
            <a:prstDash val="solid"/>
            <a:miter lim="800000"/>
            <a:headEnd type="none" w="sm" len="sm"/>
            <a:tailEnd type="none" w="sm" len="sm"/>
          </a:ln>
        </p:spPr>
      </p:cxnSp>
      <p:cxnSp>
        <p:nvCxnSpPr>
          <p:cNvPr id="1485" name="Google Shape;1485;p207"/>
          <p:cNvCxnSpPr/>
          <p:nvPr/>
        </p:nvCxnSpPr>
        <p:spPr>
          <a:xfrm rot="10800000" flipH="1">
            <a:off x="8973009" y="4088143"/>
            <a:ext cx="175200" cy="101100"/>
          </a:xfrm>
          <a:prstGeom prst="straightConnector1">
            <a:avLst/>
          </a:prstGeom>
          <a:noFill/>
          <a:ln w="12700" cap="flat" cmpd="sng">
            <a:solidFill>
              <a:schemeClr val="dk2"/>
            </a:solidFill>
            <a:prstDash val="solid"/>
            <a:miter lim="800000"/>
            <a:headEnd type="none" w="sm" len="sm"/>
            <a:tailEnd type="none" w="sm" len="sm"/>
          </a:ln>
        </p:spPr>
      </p:cxnSp>
      <p:cxnSp>
        <p:nvCxnSpPr>
          <p:cNvPr id="1486" name="Google Shape;1486;p207"/>
          <p:cNvCxnSpPr/>
          <p:nvPr/>
        </p:nvCxnSpPr>
        <p:spPr>
          <a:xfrm flipH="1">
            <a:off x="131" y="0"/>
            <a:ext cx="175200" cy="101100"/>
          </a:xfrm>
          <a:prstGeom prst="straightConnector1">
            <a:avLst/>
          </a:prstGeom>
          <a:noFill/>
          <a:ln w="12700" cap="flat" cmpd="sng">
            <a:solidFill>
              <a:schemeClr val="dk2"/>
            </a:solidFill>
            <a:prstDash val="solid"/>
            <a:miter lim="800000"/>
            <a:headEnd type="none" w="sm" len="sm"/>
            <a:tailEnd type="none" w="sm" len="sm"/>
          </a:ln>
        </p:spPr>
      </p:cxnSp>
      <p:cxnSp>
        <p:nvCxnSpPr>
          <p:cNvPr id="1487" name="Google Shape;1487;p207"/>
          <p:cNvCxnSpPr/>
          <p:nvPr/>
        </p:nvCxnSpPr>
        <p:spPr>
          <a:xfrm flipH="1">
            <a:off x="8" y="-5198"/>
            <a:ext cx="335400" cy="193500"/>
          </a:xfrm>
          <a:prstGeom prst="straightConnector1">
            <a:avLst/>
          </a:prstGeom>
          <a:noFill/>
          <a:ln w="12700" cap="flat" cmpd="sng">
            <a:solidFill>
              <a:schemeClr val="dk2"/>
            </a:solidFill>
            <a:prstDash val="solid"/>
            <a:miter lim="800000"/>
            <a:headEnd type="none" w="sm" len="sm"/>
            <a:tailEnd type="none" w="sm" len="sm"/>
          </a:ln>
        </p:spPr>
      </p:cxnSp>
      <p:cxnSp>
        <p:nvCxnSpPr>
          <p:cNvPr id="1488" name="Google Shape;1488;p207"/>
          <p:cNvCxnSpPr/>
          <p:nvPr/>
        </p:nvCxnSpPr>
        <p:spPr>
          <a:xfrm flipH="1">
            <a:off x="75" y="-5197"/>
            <a:ext cx="485700" cy="280800"/>
          </a:xfrm>
          <a:prstGeom prst="straightConnector1">
            <a:avLst/>
          </a:prstGeom>
          <a:noFill/>
          <a:ln w="12700" cap="flat" cmpd="sng">
            <a:solidFill>
              <a:schemeClr val="dk2"/>
            </a:solidFill>
            <a:prstDash val="solid"/>
            <a:miter lim="800000"/>
            <a:headEnd type="none" w="sm" len="sm"/>
            <a:tailEnd type="none" w="sm" len="sm"/>
          </a:ln>
        </p:spPr>
      </p:cxn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matchingName="Slide options divider variable">
  <p:cSld name="Slide options divider variable">
    <p:spTree>
      <p:nvGrpSpPr>
        <p:cNvPr id="1" name="Shape 1489"/>
        <p:cNvGrpSpPr/>
        <p:nvPr/>
      </p:nvGrpSpPr>
      <p:grpSpPr>
        <a:xfrm>
          <a:off x="0" y="0"/>
          <a:ext cx="0" cy="0"/>
          <a:chOff x="0" y="0"/>
          <a:chExt cx="0" cy="0"/>
        </a:xfrm>
      </p:grpSpPr>
      <p:sp>
        <p:nvSpPr>
          <p:cNvPr id="1490" name="Google Shape;1490;p208"/>
          <p:cNvSpPr txBox="1">
            <a:spLocks noGrp="1"/>
          </p:cNvSpPr>
          <p:nvPr>
            <p:ph type="body" idx="1"/>
          </p:nvPr>
        </p:nvSpPr>
        <p:spPr>
          <a:xfrm>
            <a:off x="0" y="0"/>
            <a:ext cx="9144000" cy="5143500"/>
          </a:xfrm>
          <a:prstGeom prst="rect">
            <a:avLst/>
          </a:prstGeom>
          <a:solidFill>
            <a:srgbClr val="FFC000"/>
          </a:solidFill>
          <a:ln>
            <a:noFill/>
          </a:ln>
        </p:spPr>
        <p:txBody>
          <a:bodyPr spcFirstLastPara="1" wrap="square" lIns="68575" tIns="68575" rIns="68575" bIns="68575" anchor="ctr" anchorCtr="0">
            <a:noAutofit/>
          </a:bodyPr>
          <a:lstStyle>
            <a:lvl1pPr marL="457200" marR="0" lvl="0" indent="-228600" algn="ctr" rtl="0">
              <a:lnSpc>
                <a:spcPct val="90000"/>
              </a:lnSpc>
              <a:spcBef>
                <a:spcPts val="800"/>
              </a:spcBef>
              <a:spcAft>
                <a:spcPts val="0"/>
              </a:spcAft>
              <a:buClr>
                <a:schemeClr val="dk1"/>
              </a:buClr>
              <a:buSzPts val="4100"/>
              <a:buFont typeface="Arial"/>
              <a:buNone/>
              <a:defRPr sz="4100" b="0" i="0" u="none" strike="noStrike" cap="none">
                <a:solidFill>
                  <a:schemeClr val="dk1"/>
                </a:solidFill>
                <a:latin typeface="Arial"/>
                <a:ea typeface="Arial"/>
                <a:cs typeface="Arial"/>
                <a:sym typeface="Arial"/>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Tree>
  </p:cSld>
  <p:clrMapOvr>
    <a:masterClrMapping/>
  </p:clrMapOvr>
  <p:transition spd="slow">
    <p:push/>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matchingName="Marker Slide Start">
  <p:cSld name="Marker Slide Start">
    <p:spTree>
      <p:nvGrpSpPr>
        <p:cNvPr id="1" name="Shape 1491"/>
        <p:cNvGrpSpPr/>
        <p:nvPr/>
      </p:nvGrpSpPr>
      <p:grpSpPr>
        <a:xfrm>
          <a:off x="0" y="0"/>
          <a:ext cx="0" cy="0"/>
          <a:chOff x="0" y="0"/>
          <a:chExt cx="0" cy="0"/>
        </a:xfrm>
      </p:grpSpPr>
      <p:sp>
        <p:nvSpPr>
          <p:cNvPr id="1492" name="Google Shape;1492;p209"/>
          <p:cNvSpPr/>
          <p:nvPr/>
        </p:nvSpPr>
        <p:spPr>
          <a:xfrm>
            <a:off x="0" y="0"/>
            <a:ext cx="9144000" cy="5143500"/>
          </a:xfrm>
          <a:prstGeom prst="rect">
            <a:avLst/>
          </a:prstGeom>
          <a:solidFill>
            <a:schemeClr val="accent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US" sz="5400" b="1" i="0">
                <a:solidFill>
                  <a:schemeClr val="lt1"/>
                </a:solidFill>
                <a:latin typeface="Helvetica Neue"/>
                <a:ea typeface="Helvetica Neue"/>
                <a:cs typeface="Helvetica Neue"/>
                <a:sym typeface="Helvetica Neue"/>
              </a:rPr>
              <a:t>Working Marker</a:t>
            </a:r>
            <a:endParaRPr sz="1100"/>
          </a:p>
        </p:txBody>
      </p:sp>
      <p:sp>
        <p:nvSpPr>
          <p:cNvPr id="1493" name="Google Shape;1493;p209"/>
          <p:cNvSpPr/>
          <p:nvPr/>
        </p:nvSpPr>
        <p:spPr>
          <a:xfrm rot="10800000">
            <a:off x="3423452" y="3216658"/>
            <a:ext cx="2297100" cy="1934400"/>
          </a:xfrm>
          <a:prstGeom prst="triangle">
            <a:avLst>
              <a:gd name="adj" fmla="val 50000"/>
            </a:avLst>
          </a:prstGeom>
          <a:solidFill>
            <a:schemeClr val="lt1"/>
          </a:solidFill>
          <a:ln>
            <a:noFill/>
          </a:ln>
          <a:effectLst>
            <a:outerShdw blurRad="101600" dist="25400" algn="tl" rotWithShape="0">
              <a:schemeClr val="dk1">
                <a:alpha val="40000"/>
              </a:scheme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Tree>
  </p:cSld>
  <p:clrMapOvr>
    <a:masterClrMapping/>
  </p:clrMapOvr>
  <p:transition spd="slow">
    <p:push/>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ody Option 1 (1 column) START">
  <p:cSld name="Body Option 1 (1 column) START">
    <p:spTree>
      <p:nvGrpSpPr>
        <p:cNvPr id="1" name="Shape 129"/>
        <p:cNvGrpSpPr/>
        <p:nvPr/>
      </p:nvGrpSpPr>
      <p:grpSpPr>
        <a:xfrm>
          <a:off x="0" y="0"/>
          <a:ext cx="0" cy="0"/>
          <a:chOff x="0" y="0"/>
          <a:chExt cx="0" cy="0"/>
        </a:xfrm>
      </p:grpSpPr>
      <p:sp>
        <p:nvSpPr>
          <p:cNvPr id="130" name="Google Shape;130;p71"/>
          <p:cNvSpPr/>
          <p:nvPr/>
        </p:nvSpPr>
        <p:spPr>
          <a:xfrm>
            <a:off x="-14996" y="473722"/>
            <a:ext cx="4963344" cy="4691704"/>
          </a:xfrm>
          <a:custGeom>
            <a:avLst/>
            <a:gdLst/>
            <a:ahLst/>
            <a:cxnLst/>
            <a:rect l="l" t="t" r="r" b="b"/>
            <a:pathLst>
              <a:path w="7299036" h="6899564" extrusionOk="0">
                <a:moveTo>
                  <a:pt x="0" y="0"/>
                </a:moveTo>
                <a:lnTo>
                  <a:pt x="3343563" y="0"/>
                </a:lnTo>
                <a:lnTo>
                  <a:pt x="7299036" y="6886864"/>
                </a:lnTo>
                <a:lnTo>
                  <a:pt x="9236" y="6899564"/>
                </a:lnTo>
                <a:cubicBezTo>
                  <a:pt x="6157" y="4605867"/>
                  <a:pt x="3079" y="2312170"/>
                  <a:pt x="0" y="0"/>
                </a:cubicBezTo>
                <a:close/>
              </a:path>
            </a:pathLst>
          </a:custGeom>
          <a:solidFill>
            <a:schemeClr val="dk1"/>
          </a:solidFill>
          <a:ln>
            <a:noFill/>
          </a:ln>
          <a:effectLst>
            <a:outerShdw blurRad="38100" algn="ctr"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131" name="Google Shape;131;p71"/>
          <p:cNvSpPr txBox="1">
            <a:spLocks noGrp="1"/>
          </p:cNvSpPr>
          <p:nvPr>
            <p:ph type="body" idx="1"/>
          </p:nvPr>
        </p:nvSpPr>
        <p:spPr>
          <a:xfrm>
            <a:off x="706042" y="2170622"/>
            <a:ext cx="2430000" cy="970800"/>
          </a:xfrm>
          <a:prstGeom prst="rect">
            <a:avLst/>
          </a:prstGeom>
          <a:noFill/>
          <a:ln>
            <a:noFill/>
          </a:ln>
        </p:spPr>
        <p:txBody>
          <a:bodyPr spcFirstLastPara="1" wrap="square" lIns="0" tIns="0" rIns="0" bIns="0" anchor="ctr" anchorCtr="0">
            <a:noAutofit/>
          </a:bodyPr>
          <a:lstStyle>
            <a:lvl1pPr marL="457200" marR="0" lvl="0" indent="-228600" algn="l" rtl="0">
              <a:lnSpc>
                <a:spcPct val="80000"/>
              </a:lnSpc>
              <a:spcBef>
                <a:spcPts val="0"/>
              </a:spcBef>
              <a:spcAft>
                <a:spcPts val="0"/>
              </a:spcAft>
              <a:buClr>
                <a:schemeClr val="lt2"/>
              </a:buClr>
              <a:buSzPts val="3600"/>
              <a:buFont typeface="Arial"/>
              <a:buNone/>
              <a:defRPr sz="3600" b="1" i="0" u="none" strike="noStrike" cap="none">
                <a:solidFill>
                  <a:schemeClr val="lt2"/>
                </a:solidFill>
                <a:latin typeface="Helvetica Neue"/>
                <a:ea typeface="Helvetica Neue"/>
                <a:cs typeface="Helvetica Neue"/>
                <a:sym typeface="Helvetica Neue"/>
              </a:defRPr>
            </a:lvl1pPr>
            <a:lvl2pPr marL="914400" marR="0" lvl="1"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132" name="Google Shape;132;p71"/>
          <p:cNvSpPr txBox="1">
            <a:spLocks noGrp="1"/>
          </p:cNvSpPr>
          <p:nvPr>
            <p:ph type="body" idx="2"/>
          </p:nvPr>
        </p:nvSpPr>
        <p:spPr>
          <a:xfrm>
            <a:off x="4674394" y="1056754"/>
            <a:ext cx="3747000" cy="3117300"/>
          </a:xfrm>
          <a:prstGeom prst="rect">
            <a:avLst/>
          </a:prstGeom>
          <a:noFill/>
          <a:ln>
            <a:noFill/>
          </a:ln>
        </p:spPr>
        <p:txBody>
          <a:bodyPr spcFirstLastPara="1" wrap="square" lIns="0" tIns="0" rIns="0" bIns="0" anchor="ctr" anchorCtr="0">
            <a:noAutofit/>
          </a:bodyPr>
          <a:lstStyle>
            <a:lvl1pPr marL="457200" marR="0" lvl="0" indent="-361950" algn="l" rtl="0">
              <a:lnSpc>
                <a:spcPct val="90000"/>
              </a:lnSpc>
              <a:spcBef>
                <a:spcPts val="0"/>
              </a:spcBef>
              <a:spcAft>
                <a:spcPts val="0"/>
              </a:spcAft>
              <a:buClr>
                <a:schemeClr val="dk2"/>
              </a:buClr>
              <a:buSzPts val="2100"/>
              <a:buFont typeface="Arial"/>
              <a:buChar char="•"/>
              <a:defRPr sz="2100" b="0" i="0" u="none" strike="noStrike" cap="none">
                <a:solidFill>
                  <a:schemeClr val="accent1"/>
                </a:solidFill>
                <a:latin typeface="Helvetica Neue"/>
                <a:ea typeface="Helvetica Neue"/>
                <a:cs typeface="Helvetica Neue"/>
                <a:sym typeface="Helvetica Neue"/>
              </a:defRPr>
            </a:lvl1pPr>
            <a:lvl2pPr marL="914400" marR="0" lvl="1" indent="-228600" algn="l" rtl="0">
              <a:lnSpc>
                <a:spcPct val="90000"/>
              </a:lnSpc>
              <a:spcBef>
                <a:spcPts val="14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pic>
        <p:nvPicPr>
          <p:cNvPr id="133" name="Google Shape;133;p71"/>
          <p:cNvPicPr preferRelativeResize="0"/>
          <p:nvPr/>
        </p:nvPicPr>
        <p:blipFill rotWithShape="1">
          <a:blip r:embed="rId2">
            <a:alphaModFix/>
          </a:blip>
          <a:srcRect/>
          <a:stretch/>
        </p:blipFill>
        <p:spPr>
          <a:xfrm>
            <a:off x="7316392" y="4687355"/>
            <a:ext cx="1104897" cy="296687"/>
          </a:xfrm>
          <a:prstGeom prst="rect">
            <a:avLst/>
          </a:prstGeom>
          <a:noFill/>
          <a:ln>
            <a:noFill/>
          </a:ln>
        </p:spPr>
      </p:pic>
    </p:spTree>
  </p:cSld>
  <p:clrMapOvr>
    <a:masterClrMapping/>
  </p:clrMapOvr>
  <p:transition spd="slow">
    <p:push/>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matchingName="Marker Slide End">
  <p:cSld name="Marker Slide End">
    <p:bg>
      <p:bgPr>
        <a:solidFill>
          <a:srgbClr val="FF0000"/>
        </a:solidFill>
        <a:effectLst/>
      </p:bgPr>
    </p:bg>
    <p:spTree>
      <p:nvGrpSpPr>
        <p:cNvPr id="1" name="Shape 1494"/>
        <p:cNvGrpSpPr/>
        <p:nvPr/>
      </p:nvGrpSpPr>
      <p:grpSpPr>
        <a:xfrm>
          <a:off x="0" y="0"/>
          <a:ext cx="0" cy="0"/>
          <a:chOff x="0" y="0"/>
          <a:chExt cx="0" cy="0"/>
        </a:xfrm>
      </p:grpSpPr>
      <p:sp>
        <p:nvSpPr>
          <p:cNvPr id="1495" name="Google Shape;1495;p210"/>
          <p:cNvSpPr/>
          <p:nvPr/>
        </p:nvSpPr>
        <p:spPr>
          <a:xfrm>
            <a:off x="0" y="0"/>
            <a:ext cx="9144000" cy="5143500"/>
          </a:xfrm>
          <a:prstGeom prst="rect">
            <a:avLst/>
          </a:prstGeom>
          <a:solidFill>
            <a:schemeClr val="accent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US" sz="5400" b="1" i="0">
                <a:solidFill>
                  <a:schemeClr val="lt1"/>
                </a:solidFill>
                <a:latin typeface="Helvetica Neue"/>
                <a:ea typeface="Helvetica Neue"/>
                <a:cs typeface="Helvetica Neue"/>
                <a:sym typeface="Helvetica Neue"/>
              </a:rPr>
              <a:t>Working Marker</a:t>
            </a:r>
            <a:endParaRPr sz="1100"/>
          </a:p>
        </p:txBody>
      </p:sp>
      <p:sp>
        <p:nvSpPr>
          <p:cNvPr id="1496" name="Google Shape;1496;p210"/>
          <p:cNvSpPr/>
          <p:nvPr/>
        </p:nvSpPr>
        <p:spPr>
          <a:xfrm>
            <a:off x="3423449" y="0"/>
            <a:ext cx="2297100" cy="1934400"/>
          </a:xfrm>
          <a:prstGeom prst="triangle">
            <a:avLst>
              <a:gd name="adj" fmla="val 50000"/>
            </a:avLst>
          </a:prstGeom>
          <a:solidFill>
            <a:schemeClr val="lt1"/>
          </a:solidFill>
          <a:ln>
            <a:noFill/>
          </a:ln>
          <a:effectLst>
            <a:outerShdw blurRad="101600" dist="25400" algn="tl" rotWithShape="0">
              <a:schemeClr val="dk1">
                <a:alpha val="40000"/>
              </a:scheme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Tree>
  </p:cSld>
  <p:clrMapOvr>
    <a:masterClrMapping/>
  </p:clrMapOvr>
  <p:transition spd="slow">
    <p:push/>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matchingName="Body Option 2 (2 column)">
  <p:cSld name="Body Option 2 (2 column)">
    <p:spTree>
      <p:nvGrpSpPr>
        <p:cNvPr id="1" name="Shape 134"/>
        <p:cNvGrpSpPr/>
        <p:nvPr/>
      </p:nvGrpSpPr>
      <p:grpSpPr>
        <a:xfrm>
          <a:off x="0" y="0"/>
          <a:ext cx="0" cy="0"/>
          <a:chOff x="0" y="0"/>
          <a:chExt cx="0" cy="0"/>
        </a:xfrm>
      </p:grpSpPr>
      <p:sp>
        <p:nvSpPr>
          <p:cNvPr id="135" name="Google Shape;135;p72"/>
          <p:cNvSpPr txBox="1">
            <a:spLocks noGrp="1"/>
          </p:cNvSpPr>
          <p:nvPr>
            <p:ph type="body" idx="1"/>
          </p:nvPr>
        </p:nvSpPr>
        <p:spPr>
          <a:xfrm>
            <a:off x="706041" y="627328"/>
            <a:ext cx="7715100" cy="320100"/>
          </a:xfrm>
          <a:prstGeom prst="rect">
            <a:avLst/>
          </a:prstGeom>
          <a:noFill/>
          <a:ln>
            <a:noFill/>
          </a:ln>
        </p:spPr>
        <p:txBody>
          <a:bodyPr spcFirstLastPara="1" wrap="square" lIns="0" tIns="0" rIns="0" bIns="0" anchor="t" anchorCtr="0">
            <a:noAutofit/>
          </a:bodyPr>
          <a:lstStyle>
            <a:lvl1pPr marL="457200" marR="0" lvl="0" indent="-228600" algn="l" rtl="0">
              <a:lnSpc>
                <a:spcPct val="80000"/>
              </a:lnSpc>
              <a:spcBef>
                <a:spcPts val="0"/>
              </a:spcBef>
              <a:spcAft>
                <a:spcPts val="0"/>
              </a:spcAft>
              <a:buClr>
                <a:schemeClr val="dk1"/>
              </a:buClr>
              <a:buSzPts val="3300"/>
              <a:buFont typeface="Arial"/>
              <a:buNone/>
              <a:defRPr sz="3300" b="1" i="0" u="none" strike="noStrike" cap="none">
                <a:solidFill>
                  <a:schemeClr val="dk1"/>
                </a:solidFill>
                <a:latin typeface="Helvetica Neue"/>
                <a:ea typeface="Helvetica Neue"/>
                <a:cs typeface="Helvetica Neue"/>
                <a:sym typeface="Helvetica Neue"/>
              </a:defRPr>
            </a:lvl1pPr>
            <a:lvl2pPr marL="914400" marR="0" lvl="1"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136" name="Google Shape;136;p72"/>
          <p:cNvSpPr txBox="1">
            <a:spLocks noGrp="1"/>
          </p:cNvSpPr>
          <p:nvPr>
            <p:ph type="body" idx="2"/>
          </p:nvPr>
        </p:nvSpPr>
        <p:spPr>
          <a:xfrm>
            <a:off x="710584" y="1456046"/>
            <a:ext cx="7715100" cy="29730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accent1"/>
              </a:buClr>
              <a:buSzPts val="1800"/>
              <a:buFont typeface="Arial"/>
              <a:buNone/>
              <a:defRPr sz="1800" b="0" i="0" u="none" strike="noStrike" cap="none">
                <a:solidFill>
                  <a:schemeClr val="accent1"/>
                </a:solidFill>
                <a:latin typeface="Helvetica Neue"/>
                <a:ea typeface="Helvetica Neue"/>
                <a:cs typeface="Helvetica Neue"/>
                <a:sym typeface="Helvetica Neue"/>
              </a:defRPr>
            </a:lvl1pPr>
            <a:lvl2pPr marL="914400" marR="0" lvl="1" indent="-228600" algn="l" rtl="0">
              <a:lnSpc>
                <a:spcPct val="90000"/>
              </a:lnSpc>
              <a:spcBef>
                <a:spcPts val="14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cxnSp>
        <p:nvCxnSpPr>
          <p:cNvPr id="137" name="Google Shape;137;p72"/>
          <p:cNvCxnSpPr/>
          <p:nvPr/>
        </p:nvCxnSpPr>
        <p:spPr>
          <a:xfrm>
            <a:off x="602312" y="603677"/>
            <a:ext cx="0" cy="320100"/>
          </a:xfrm>
          <a:prstGeom prst="straightConnector1">
            <a:avLst/>
          </a:prstGeom>
          <a:noFill/>
          <a:ln w="25400" cap="flat" cmpd="sng">
            <a:solidFill>
              <a:schemeClr val="dk2"/>
            </a:solidFill>
            <a:prstDash val="solid"/>
            <a:miter lim="800000"/>
            <a:headEnd type="none" w="sm" len="sm"/>
            <a:tailEnd type="none" w="sm" len="sm"/>
          </a:ln>
        </p:spPr>
      </p:cxnSp>
      <p:sp>
        <p:nvSpPr>
          <p:cNvPr id="138" name="Google Shape;138;p72"/>
          <p:cNvSpPr/>
          <p:nvPr/>
        </p:nvSpPr>
        <p:spPr>
          <a:xfrm>
            <a:off x="0" y="4533900"/>
            <a:ext cx="9144000" cy="609600"/>
          </a:xfrm>
          <a:prstGeom prst="rect">
            <a:avLst/>
          </a:prstGeom>
          <a:solidFill>
            <a:schemeClr val="lt1"/>
          </a:solidFill>
          <a:ln>
            <a:noFill/>
          </a:ln>
          <a:effectLst>
            <a:outerShdw blurRad="63500" algn="ctr" rotWithShape="0">
              <a:srgbClr val="000000">
                <a:alpha val="24705"/>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pic>
        <p:nvPicPr>
          <p:cNvPr id="139" name="Google Shape;139;p72"/>
          <p:cNvPicPr preferRelativeResize="0"/>
          <p:nvPr/>
        </p:nvPicPr>
        <p:blipFill rotWithShape="1">
          <a:blip r:embed="rId2">
            <a:alphaModFix/>
          </a:blip>
          <a:srcRect/>
          <a:stretch/>
        </p:blipFill>
        <p:spPr>
          <a:xfrm>
            <a:off x="7316392" y="4687355"/>
            <a:ext cx="1104897" cy="296687"/>
          </a:xfrm>
          <a:prstGeom prst="rect">
            <a:avLst/>
          </a:prstGeom>
          <a:noFill/>
          <a:ln>
            <a:noFill/>
          </a:ln>
        </p:spPr>
      </p:pic>
      <p:sp>
        <p:nvSpPr>
          <p:cNvPr id="140" name="Google Shape;140;p72"/>
          <p:cNvSpPr txBox="1"/>
          <p:nvPr/>
        </p:nvSpPr>
        <p:spPr>
          <a:xfrm>
            <a:off x="710583" y="4686232"/>
            <a:ext cx="5843100" cy="298800"/>
          </a:xfrm>
          <a:prstGeom prst="rect">
            <a:avLst/>
          </a:prstGeom>
          <a:noFill/>
          <a:ln>
            <a:noFill/>
          </a:ln>
        </p:spPr>
        <p:txBody>
          <a:bodyPr spcFirstLastPara="1" wrap="square" lIns="0" tIns="0" rIns="0" bIns="0" anchor="ctr" anchorCtr="0">
            <a:noAutofit/>
          </a:bodyPr>
          <a:lstStyle/>
          <a:p>
            <a:pPr marL="0" marR="0" lvl="0" indent="0" algn="l" rtl="0">
              <a:lnSpc>
                <a:spcPct val="80000"/>
              </a:lnSpc>
              <a:spcBef>
                <a:spcPts val="0"/>
              </a:spcBef>
              <a:spcAft>
                <a:spcPts val="0"/>
              </a:spcAft>
              <a:buClr>
                <a:srgbClr val="B4B1B4"/>
              </a:buClr>
              <a:buSzPts val="600"/>
              <a:buFont typeface="Arial"/>
              <a:buNone/>
            </a:pPr>
            <a:r>
              <a:rPr lang="en-US" sz="600" b="0" i="0">
                <a:solidFill>
                  <a:srgbClr val="B4B1B4"/>
                </a:solidFill>
                <a:latin typeface="Arial Narrow"/>
                <a:ea typeface="Arial Narrow"/>
                <a:cs typeface="Arial Narrow"/>
                <a:sym typeface="Arial Narrow"/>
              </a:rPr>
              <a:t>The information included herein is for informational purposes and is intended for use by advisors only, and should not be copied, reproduced, or redistributed without consent of CWM, LLC. Carson Partners offers investment advisory services through CWM, LLC, an SEC Registered Investment Advisor. Carson Coaching and CWM, LLC are separate but affiliated companies and wholly-owned subsidiaries of Carson Group Holdings, LLC. Carson Coaching does not provide advisory services.</a:t>
            </a:r>
            <a:endParaRPr sz="1100"/>
          </a:p>
        </p:txBody>
      </p:sp>
    </p:spTree>
    <p:extLst>
      <p:ext uri="{BB962C8B-B14F-4D97-AF65-F5344CB8AC3E}">
        <p14:creationId xmlns:p14="http://schemas.microsoft.com/office/powerpoint/2010/main" val="220219013"/>
      </p:ext>
    </p:extLst>
  </p:cSld>
  <p:clrMapOvr>
    <a:masterClrMapping/>
  </p:clrMapOvr>
  <p:transition spd="slow">
    <p:push/>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userDrawn="1">
  <p:cSld name="1_Section Option 1">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87D88DD-9CC9-DD46-9E7A-27E79DA4DB5F}"/>
              </a:ext>
            </a:extLst>
          </p:cNvPr>
          <p:cNvSpPr>
            <a:spLocks noGrp="1"/>
          </p:cNvSpPr>
          <p:nvPr>
            <p:ph type="body" sz="quarter" idx="10"/>
          </p:nvPr>
        </p:nvSpPr>
        <p:spPr>
          <a:xfrm>
            <a:off x="709612" y="600075"/>
            <a:ext cx="7711679" cy="3829050"/>
          </a:xfrm>
          <a:custGeom>
            <a:avLst/>
            <a:gdLst>
              <a:gd name="connsiteX0" fmla="*/ 0 w 10282238"/>
              <a:gd name="connsiteY0" fmla="*/ 0 h 5105400"/>
              <a:gd name="connsiteX1" fmla="*/ 10282238 w 10282238"/>
              <a:gd name="connsiteY1" fmla="*/ 0 h 5105400"/>
              <a:gd name="connsiteX2" fmla="*/ 10282238 w 10282238"/>
              <a:gd name="connsiteY2" fmla="*/ 5105400 h 5105400"/>
              <a:gd name="connsiteX3" fmla="*/ 0 w 10282238"/>
              <a:gd name="connsiteY3" fmla="*/ 5105400 h 5105400"/>
              <a:gd name="connsiteX4" fmla="*/ 0 w 10282238"/>
              <a:gd name="connsiteY4" fmla="*/ 0 h 5105400"/>
              <a:gd name="connsiteX0" fmla="*/ 0 w 10282238"/>
              <a:gd name="connsiteY0" fmla="*/ 0 h 5105400"/>
              <a:gd name="connsiteX1" fmla="*/ 10282238 w 10282238"/>
              <a:gd name="connsiteY1" fmla="*/ 184150 h 5105400"/>
              <a:gd name="connsiteX2" fmla="*/ 10282238 w 10282238"/>
              <a:gd name="connsiteY2" fmla="*/ 5105400 h 5105400"/>
              <a:gd name="connsiteX3" fmla="*/ 0 w 10282238"/>
              <a:gd name="connsiteY3" fmla="*/ 5105400 h 5105400"/>
              <a:gd name="connsiteX4" fmla="*/ 0 w 10282238"/>
              <a:gd name="connsiteY4" fmla="*/ 0 h 5105400"/>
              <a:gd name="connsiteX0" fmla="*/ 0 w 10282238"/>
              <a:gd name="connsiteY0" fmla="*/ 0 h 5105400"/>
              <a:gd name="connsiteX1" fmla="*/ 10282238 w 10282238"/>
              <a:gd name="connsiteY1" fmla="*/ 184150 h 5105400"/>
              <a:gd name="connsiteX2" fmla="*/ 10282238 w 10282238"/>
              <a:gd name="connsiteY2" fmla="*/ 4927600 h 5105400"/>
              <a:gd name="connsiteX3" fmla="*/ 0 w 10282238"/>
              <a:gd name="connsiteY3" fmla="*/ 5105400 h 5105400"/>
              <a:gd name="connsiteX4" fmla="*/ 0 w 10282238"/>
              <a:gd name="connsiteY4" fmla="*/ 0 h 5105400"/>
              <a:gd name="connsiteX0" fmla="*/ 0 w 10282238"/>
              <a:gd name="connsiteY0" fmla="*/ 0 h 5105400"/>
              <a:gd name="connsiteX1" fmla="*/ 10282238 w 10282238"/>
              <a:gd name="connsiteY1" fmla="*/ 401507 h 5105400"/>
              <a:gd name="connsiteX2" fmla="*/ 10282238 w 10282238"/>
              <a:gd name="connsiteY2" fmla="*/ 4927600 h 5105400"/>
              <a:gd name="connsiteX3" fmla="*/ 0 w 10282238"/>
              <a:gd name="connsiteY3" fmla="*/ 5105400 h 5105400"/>
              <a:gd name="connsiteX4" fmla="*/ 0 w 10282238"/>
              <a:gd name="connsiteY4" fmla="*/ 0 h 5105400"/>
              <a:gd name="connsiteX0" fmla="*/ 0 w 10282238"/>
              <a:gd name="connsiteY0" fmla="*/ 0 h 5105400"/>
              <a:gd name="connsiteX1" fmla="*/ 10282238 w 10282238"/>
              <a:gd name="connsiteY1" fmla="*/ 401507 h 5105400"/>
              <a:gd name="connsiteX2" fmla="*/ 10282238 w 10282238"/>
              <a:gd name="connsiteY2" fmla="*/ 4717738 h 5105400"/>
              <a:gd name="connsiteX3" fmla="*/ 0 w 10282238"/>
              <a:gd name="connsiteY3" fmla="*/ 5105400 h 5105400"/>
              <a:gd name="connsiteX4" fmla="*/ 0 w 10282238"/>
              <a:gd name="connsiteY4" fmla="*/ 0 h 5105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2238" h="5105400">
                <a:moveTo>
                  <a:pt x="0" y="0"/>
                </a:moveTo>
                <a:lnTo>
                  <a:pt x="10282238" y="401507"/>
                </a:lnTo>
                <a:lnTo>
                  <a:pt x="10282238" y="4717738"/>
                </a:lnTo>
                <a:lnTo>
                  <a:pt x="0" y="5105400"/>
                </a:lnTo>
                <a:lnTo>
                  <a:pt x="0" y="0"/>
                </a:lnTo>
                <a:close/>
              </a:path>
            </a:pathLst>
          </a:custGeom>
          <a:solidFill>
            <a:schemeClr val="tx1"/>
          </a:solidFill>
          <a:effectLst>
            <a:outerShdw blurRad="63500" algn="ctr" rotWithShape="0">
              <a:prstClr val="black">
                <a:alpha val="40000"/>
              </a:prstClr>
            </a:outerShdw>
          </a:effectLst>
        </p:spPr>
        <p:txBody>
          <a:bodyPr lIns="914400" tIns="365760" rIns="914400" bIns="0" anchor="ctr"/>
          <a:lstStyle>
            <a:lvl1pPr marL="0" indent="0" algn="ctr">
              <a:lnSpc>
                <a:spcPct val="85000"/>
              </a:lnSpc>
              <a:spcBef>
                <a:spcPts val="0"/>
              </a:spcBef>
              <a:buNone/>
              <a:defRPr sz="5400" b="0" i="0">
                <a:solidFill>
                  <a:schemeClr val="bg1"/>
                </a:solidFill>
                <a:latin typeface="HelveticaNeueLT Pro 35 Th" panose="020B0403020202020204" pitchFamily="34" charset="77"/>
              </a:defRPr>
            </a:lvl1pPr>
            <a:lvl2pPr marL="342900" indent="0" algn="ctr">
              <a:buNone/>
              <a:defRPr/>
            </a:lvl2pPr>
            <a:lvl3pPr marL="685800" indent="0" algn="ctr">
              <a:buNone/>
              <a:defRPr/>
            </a:lvl3pPr>
            <a:lvl4pPr marL="1028700" indent="0" algn="ctr">
              <a:buNone/>
              <a:defRPr/>
            </a:lvl4pPr>
            <a:lvl5pPr marL="1371600" indent="0" algn="ctr">
              <a:buNone/>
              <a:defRPr/>
            </a:lvl5pPr>
          </a:lstStyle>
          <a:p>
            <a:pPr lvl="0"/>
            <a:r>
              <a:rPr lang="en-US" dirty="0"/>
              <a:t>Click to edit Master text styles</a:t>
            </a:r>
          </a:p>
        </p:txBody>
      </p:sp>
      <p:cxnSp>
        <p:nvCxnSpPr>
          <p:cNvPr id="12" name="Straight Connector 11">
            <a:extLst>
              <a:ext uri="{FF2B5EF4-FFF2-40B4-BE49-F238E27FC236}">
                <a16:creationId xmlns:a16="http://schemas.microsoft.com/office/drawing/2014/main" id="{3F096C14-2E28-184E-A9D7-B6FCA0749D76}"/>
              </a:ext>
            </a:extLst>
          </p:cNvPr>
          <p:cNvCxnSpPr/>
          <p:nvPr userDrawn="1"/>
        </p:nvCxnSpPr>
        <p:spPr>
          <a:xfrm flipV="1">
            <a:off x="-3572" y="4104628"/>
            <a:ext cx="9144000" cy="358346"/>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C70E7E5-0918-3F42-B817-17059FA92F66}"/>
              </a:ext>
            </a:extLst>
          </p:cNvPr>
          <p:cNvCxnSpPr>
            <a:cxnSpLocks/>
          </p:cNvCxnSpPr>
          <p:nvPr userDrawn="1"/>
        </p:nvCxnSpPr>
        <p:spPr>
          <a:xfrm>
            <a:off x="-3572" y="566227"/>
            <a:ext cx="9144000" cy="358346"/>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1983875"/>
      </p:ext>
    </p:extLst>
  </p:cSld>
  <p:clrMapOvr>
    <a:masterClrMapping/>
  </p:clrMapOvr>
  <p:transition spd="slow">
    <p:push dir="u"/>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userDrawn="1">
  <p:cSld name="1_Speaker Option 2 (contact info)">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434A5AA8-9E33-2542-B48A-1047863C21B0}"/>
              </a:ext>
            </a:extLst>
          </p:cNvPr>
          <p:cNvCxnSpPr/>
          <p:nvPr userDrawn="1"/>
        </p:nvCxnSpPr>
        <p:spPr>
          <a:xfrm flipV="1">
            <a:off x="-3572" y="4070779"/>
            <a:ext cx="9144000" cy="358346"/>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84EBC036-6D8C-4348-AD70-9830A60C5E2B}"/>
              </a:ext>
            </a:extLst>
          </p:cNvPr>
          <p:cNvCxnSpPr>
            <a:cxnSpLocks/>
          </p:cNvCxnSpPr>
          <p:nvPr userDrawn="1"/>
        </p:nvCxnSpPr>
        <p:spPr>
          <a:xfrm>
            <a:off x="-3572" y="712280"/>
            <a:ext cx="9144000" cy="358346"/>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5" name="Picture Placeholder 2">
            <a:extLst>
              <a:ext uri="{FF2B5EF4-FFF2-40B4-BE49-F238E27FC236}">
                <a16:creationId xmlns:a16="http://schemas.microsoft.com/office/drawing/2014/main" id="{F944E042-7998-9C48-BA60-E4140012BBAB}"/>
              </a:ext>
            </a:extLst>
          </p:cNvPr>
          <p:cNvSpPr>
            <a:spLocks noGrp="1"/>
          </p:cNvSpPr>
          <p:nvPr>
            <p:ph type="pic" sz="quarter" idx="12"/>
          </p:nvPr>
        </p:nvSpPr>
        <p:spPr>
          <a:xfrm>
            <a:off x="716257" y="745400"/>
            <a:ext cx="2419850" cy="3662694"/>
          </a:xfrm>
          <a:custGeom>
            <a:avLst/>
            <a:gdLst>
              <a:gd name="connsiteX0" fmla="*/ 0 w 5097463"/>
              <a:gd name="connsiteY0" fmla="*/ 0 h 5245100"/>
              <a:gd name="connsiteX1" fmla="*/ 5097463 w 5097463"/>
              <a:gd name="connsiteY1" fmla="*/ 0 h 5245100"/>
              <a:gd name="connsiteX2" fmla="*/ 5097463 w 5097463"/>
              <a:gd name="connsiteY2" fmla="*/ 5245100 h 5245100"/>
              <a:gd name="connsiteX3" fmla="*/ 0 w 5097463"/>
              <a:gd name="connsiteY3" fmla="*/ 5245100 h 5245100"/>
              <a:gd name="connsiteX4" fmla="*/ 0 w 5097463"/>
              <a:gd name="connsiteY4" fmla="*/ 0 h 5245100"/>
              <a:gd name="connsiteX0" fmla="*/ 0 w 5097463"/>
              <a:gd name="connsiteY0" fmla="*/ 0 h 5245100"/>
              <a:gd name="connsiteX1" fmla="*/ 5097463 w 5097463"/>
              <a:gd name="connsiteY1" fmla="*/ 101600 h 5245100"/>
              <a:gd name="connsiteX2" fmla="*/ 5097463 w 5097463"/>
              <a:gd name="connsiteY2" fmla="*/ 5245100 h 5245100"/>
              <a:gd name="connsiteX3" fmla="*/ 0 w 5097463"/>
              <a:gd name="connsiteY3" fmla="*/ 5245100 h 5245100"/>
              <a:gd name="connsiteX4" fmla="*/ 0 w 5097463"/>
              <a:gd name="connsiteY4" fmla="*/ 0 h 5245100"/>
              <a:gd name="connsiteX0" fmla="*/ 0 w 5097463"/>
              <a:gd name="connsiteY0" fmla="*/ 0 h 5245100"/>
              <a:gd name="connsiteX1" fmla="*/ 5097463 w 5097463"/>
              <a:gd name="connsiteY1" fmla="*/ 101600 h 5245100"/>
              <a:gd name="connsiteX2" fmla="*/ 5097463 w 5097463"/>
              <a:gd name="connsiteY2" fmla="*/ 5162550 h 5245100"/>
              <a:gd name="connsiteX3" fmla="*/ 0 w 5097463"/>
              <a:gd name="connsiteY3" fmla="*/ 5245100 h 5245100"/>
              <a:gd name="connsiteX4" fmla="*/ 0 w 5097463"/>
              <a:gd name="connsiteY4" fmla="*/ 0 h 5245100"/>
              <a:gd name="connsiteX0" fmla="*/ 0 w 5097463"/>
              <a:gd name="connsiteY0" fmla="*/ 0 h 5245100"/>
              <a:gd name="connsiteX1" fmla="*/ 5097463 w 5097463"/>
              <a:gd name="connsiteY1" fmla="*/ 101600 h 5245100"/>
              <a:gd name="connsiteX2" fmla="*/ 5097463 w 5097463"/>
              <a:gd name="connsiteY2" fmla="*/ 4997450 h 5245100"/>
              <a:gd name="connsiteX3" fmla="*/ 0 w 5097463"/>
              <a:gd name="connsiteY3" fmla="*/ 5245100 h 5245100"/>
              <a:gd name="connsiteX4" fmla="*/ 0 w 5097463"/>
              <a:gd name="connsiteY4" fmla="*/ 0 h 5245100"/>
              <a:gd name="connsiteX0" fmla="*/ 0 w 5097463"/>
              <a:gd name="connsiteY0" fmla="*/ 0 h 5245100"/>
              <a:gd name="connsiteX1" fmla="*/ 5097463 w 5097463"/>
              <a:gd name="connsiteY1" fmla="*/ 101600 h 5245100"/>
              <a:gd name="connsiteX2" fmla="*/ 5097463 w 5097463"/>
              <a:gd name="connsiteY2" fmla="*/ 5162550 h 5245100"/>
              <a:gd name="connsiteX3" fmla="*/ 0 w 5097463"/>
              <a:gd name="connsiteY3" fmla="*/ 5245100 h 5245100"/>
              <a:gd name="connsiteX4" fmla="*/ 0 w 5097463"/>
              <a:gd name="connsiteY4" fmla="*/ 0 h 5245100"/>
              <a:gd name="connsiteX0" fmla="*/ 0 w 5107036"/>
              <a:gd name="connsiteY0" fmla="*/ 0 h 5245100"/>
              <a:gd name="connsiteX1" fmla="*/ 5097463 w 5107036"/>
              <a:gd name="connsiteY1" fmla="*/ 101600 h 5245100"/>
              <a:gd name="connsiteX2" fmla="*/ 5107036 w 5107036"/>
              <a:gd name="connsiteY2" fmla="*/ 5188645 h 5245100"/>
              <a:gd name="connsiteX3" fmla="*/ 0 w 5107036"/>
              <a:gd name="connsiteY3" fmla="*/ 5245100 h 5245100"/>
              <a:gd name="connsiteX4" fmla="*/ 0 w 5107036"/>
              <a:gd name="connsiteY4" fmla="*/ 0 h 5245100"/>
              <a:gd name="connsiteX0" fmla="*/ 0 w 5107036"/>
              <a:gd name="connsiteY0" fmla="*/ 0 h 5245100"/>
              <a:gd name="connsiteX1" fmla="*/ 5107036 w 5107036"/>
              <a:gd name="connsiteY1" fmla="*/ 68981 h 5245100"/>
              <a:gd name="connsiteX2" fmla="*/ 5107036 w 5107036"/>
              <a:gd name="connsiteY2" fmla="*/ 5188645 h 5245100"/>
              <a:gd name="connsiteX3" fmla="*/ 0 w 5107036"/>
              <a:gd name="connsiteY3" fmla="*/ 5245100 h 5245100"/>
              <a:gd name="connsiteX4" fmla="*/ 0 w 5107036"/>
              <a:gd name="connsiteY4" fmla="*/ 0 h 5245100"/>
              <a:gd name="connsiteX0" fmla="*/ 0 w 5107036"/>
              <a:gd name="connsiteY0" fmla="*/ 0 h 5245100"/>
              <a:gd name="connsiteX1" fmla="*/ 5107036 w 5107036"/>
              <a:gd name="connsiteY1" fmla="*/ 68981 h 5245100"/>
              <a:gd name="connsiteX2" fmla="*/ 5107036 w 5107036"/>
              <a:gd name="connsiteY2" fmla="*/ 5092195 h 5245100"/>
              <a:gd name="connsiteX3" fmla="*/ 0 w 5107036"/>
              <a:gd name="connsiteY3" fmla="*/ 5245100 h 5245100"/>
              <a:gd name="connsiteX4" fmla="*/ 0 w 5107036"/>
              <a:gd name="connsiteY4" fmla="*/ 0 h 5245100"/>
              <a:gd name="connsiteX0" fmla="*/ 0 w 5107036"/>
              <a:gd name="connsiteY0" fmla="*/ 0 h 5237063"/>
              <a:gd name="connsiteX1" fmla="*/ 5107036 w 5107036"/>
              <a:gd name="connsiteY1" fmla="*/ 68981 h 5237063"/>
              <a:gd name="connsiteX2" fmla="*/ 5107036 w 5107036"/>
              <a:gd name="connsiteY2" fmla="*/ 5092195 h 5237063"/>
              <a:gd name="connsiteX3" fmla="*/ 0 w 5107036"/>
              <a:gd name="connsiteY3" fmla="*/ 5237063 h 5237063"/>
              <a:gd name="connsiteX4" fmla="*/ 0 w 5107036"/>
              <a:gd name="connsiteY4" fmla="*/ 0 h 5237063"/>
              <a:gd name="connsiteX0" fmla="*/ 0 w 5107036"/>
              <a:gd name="connsiteY0" fmla="*/ 0 h 5237063"/>
              <a:gd name="connsiteX1" fmla="*/ 5107036 w 5107036"/>
              <a:gd name="connsiteY1" fmla="*/ 133282 h 5237063"/>
              <a:gd name="connsiteX2" fmla="*/ 5107036 w 5107036"/>
              <a:gd name="connsiteY2" fmla="*/ 5092195 h 5237063"/>
              <a:gd name="connsiteX3" fmla="*/ 0 w 5107036"/>
              <a:gd name="connsiteY3" fmla="*/ 5237063 h 5237063"/>
              <a:gd name="connsiteX4" fmla="*/ 0 w 5107036"/>
              <a:gd name="connsiteY4" fmla="*/ 0 h 52370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7036" h="5237063">
                <a:moveTo>
                  <a:pt x="0" y="0"/>
                </a:moveTo>
                <a:lnTo>
                  <a:pt x="5107036" y="133282"/>
                </a:lnTo>
                <a:lnTo>
                  <a:pt x="5107036" y="5092195"/>
                </a:lnTo>
                <a:lnTo>
                  <a:pt x="0" y="5237063"/>
                </a:lnTo>
                <a:lnTo>
                  <a:pt x="0" y="0"/>
                </a:lnTo>
                <a:close/>
              </a:path>
            </a:pathLst>
          </a:custGeom>
          <a:solidFill>
            <a:schemeClr val="bg1">
              <a:lumMod val="95000"/>
            </a:schemeClr>
          </a:solidFill>
          <a:effectLst>
            <a:outerShdw blurRad="38100" algn="ctr" rotWithShape="0">
              <a:prstClr val="black">
                <a:alpha val="40000"/>
              </a:prstClr>
            </a:outerShdw>
          </a:effectLst>
        </p:spPr>
        <p:txBody>
          <a:bodyPr anchor="ctr"/>
          <a:lstStyle>
            <a:lvl1pPr marL="0" indent="0" algn="ctr">
              <a:buNone/>
              <a:defRPr/>
            </a:lvl1pPr>
          </a:lstStyle>
          <a:p>
            <a:endParaRPr lang="en-US"/>
          </a:p>
        </p:txBody>
      </p:sp>
      <p:sp>
        <p:nvSpPr>
          <p:cNvPr id="11" name="Text Placeholder 13">
            <a:extLst>
              <a:ext uri="{FF2B5EF4-FFF2-40B4-BE49-F238E27FC236}">
                <a16:creationId xmlns:a16="http://schemas.microsoft.com/office/drawing/2014/main" id="{55362FC4-C546-2547-AC09-BE3C103EC1CB}"/>
              </a:ext>
            </a:extLst>
          </p:cNvPr>
          <p:cNvSpPr>
            <a:spLocks noGrp="1"/>
          </p:cNvSpPr>
          <p:nvPr>
            <p:ph type="body" sz="quarter" idx="11"/>
          </p:nvPr>
        </p:nvSpPr>
        <p:spPr>
          <a:xfrm>
            <a:off x="3352801" y="2093796"/>
            <a:ext cx="3869531" cy="202916"/>
          </a:xfrm>
          <a:prstGeom prst="rect">
            <a:avLst/>
          </a:prstGeom>
        </p:spPr>
        <p:txBody>
          <a:bodyPr lIns="0" tIns="0" rIns="0" bIns="0"/>
          <a:lstStyle>
            <a:lvl1pPr marL="0" indent="0">
              <a:lnSpc>
                <a:spcPct val="90000"/>
              </a:lnSpc>
              <a:spcBef>
                <a:spcPts val="0"/>
              </a:spcBef>
              <a:spcAft>
                <a:spcPts val="450"/>
              </a:spcAft>
              <a:buNone/>
              <a:defRPr sz="1500" b="1" i="0">
                <a:solidFill>
                  <a:schemeClr val="tx2"/>
                </a:solidFill>
                <a:latin typeface="HelveticaNeueLT Pro 55 Roman" panose="020B0604020202020204" pitchFamily="34" charset="77"/>
                <a:ea typeface="Helvetica Neue Light" panose="02000403000000020004" pitchFamily="2" charset="0"/>
                <a:cs typeface="Helvetica Neue" panose="02000503000000020004" pitchFamily="2"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edit Master text styles</a:t>
            </a:r>
          </a:p>
        </p:txBody>
      </p:sp>
      <p:sp>
        <p:nvSpPr>
          <p:cNvPr id="14" name="Text Placeholder 13">
            <a:extLst>
              <a:ext uri="{FF2B5EF4-FFF2-40B4-BE49-F238E27FC236}">
                <a16:creationId xmlns:a16="http://schemas.microsoft.com/office/drawing/2014/main" id="{5482B8AA-3E73-2D4B-969A-2C6CC991E7B5}"/>
              </a:ext>
            </a:extLst>
          </p:cNvPr>
          <p:cNvSpPr>
            <a:spLocks noGrp="1"/>
          </p:cNvSpPr>
          <p:nvPr>
            <p:ph type="body" sz="quarter" idx="13"/>
          </p:nvPr>
        </p:nvSpPr>
        <p:spPr>
          <a:xfrm>
            <a:off x="3352801" y="3042970"/>
            <a:ext cx="5068490" cy="202916"/>
          </a:xfrm>
          <a:prstGeom prst="rect">
            <a:avLst/>
          </a:prstGeom>
        </p:spPr>
        <p:txBody>
          <a:bodyPr lIns="0" tIns="0" rIns="0" bIns="0"/>
          <a:lstStyle>
            <a:lvl1pPr marL="0" indent="0">
              <a:lnSpc>
                <a:spcPct val="90000"/>
              </a:lnSpc>
              <a:spcBef>
                <a:spcPts val="0"/>
              </a:spcBef>
              <a:spcAft>
                <a:spcPts val="450"/>
              </a:spcAft>
              <a:buNone/>
              <a:defRPr sz="1800" b="1" i="0">
                <a:solidFill>
                  <a:schemeClr val="accent1"/>
                </a:solidFill>
                <a:latin typeface="HelveticaNeueLT Pro 55 Roman" panose="020B0604020202020204" pitchFamily="34" charset="77"/>
                <a:ea typeface="Helvetica Neue Light" panose="02000403000000020004" pitchFamily="2" charset="0"/>
                <a:cs typeface="Helvetica Neue" panose="02000503000000020004" pitchFamily="2"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edit Master text styles</a:t>
            </a:r>
          </a:p>
        </p:txBody>
      </p:sp>
      <p:sp>
        <p:nvSpPr>
          <p:cNvPr id="10" name="Text Placeholder 13">
            <a:extLst>
              <a:ext uri="{FF2B5EF4-FFF2-40B4-BE49-F238E27FC236}">
                <a16:creationId xmlns:a16="http://schemas.microsoft.com/office/drawing/2014/main" id="{29DFF07A-874D-DA43-AFC2-3C34E352018E}"/>
              </a:ext>
            </a:extLst>
          </p:cNvPr>
          <p:cNvSpPr>
            <a:spLocks noGrp="1"/>
          </p:cNvSpPr>
          <p:nvPr>
            <p:ph type="body" sz="quarter" idx="15" hasCustomPrompt="1"/>
          </p:nvPr>
        </p:nvSpPr>
        <p:spPr>
          <a:xfrm>
            <a:off x="3352800" y="461217"/>
            <a:ext cx="3869532" cy="154442"/>
          </a:xfrm>
          <a:prstGeom prst="rect">
            <a:avLst/>
          </a:prstGeom>
        </p:spPr>
        <p:txBody>
          <a:bodyPr lIns="0" tIns="0" rIns="0" bIns="0" anchor="t"/>
          <a:lstStyle>
            <a:lvl1pPr marL="0" indent="0">
              <a:lnSpc>
                <a:spcPts val="1500"/>
              </a:lnSpc>
              <a:spcBef>
                <a:spcPts val="0"/>
              </a:spcBef>
              <a:buNone/>
              <a:defRPr sz="1200" b="0" i="0" spc="450">
                <a:solidFill>
                  <a:schemeClr val="accent1"/>
                </a:solidFill>
                <a:latin typeface="HelveticaNeueLT Pro 45 Lt" panose="020B0403020202020204" pitchFamily="34" charset="77"/>
                <a:ea typeface="Helvetica Neue" panose="02000503000000020004" pitchFamily="2" charset="0"/>
                <a:cs typeface="Helvetica Neue" panose="02000503000000020004" pitchFamily="2"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YOUR CONTACT</a:t>
            </a:r>
          </a:p>
        </p:txBody>
      </p:sp>
      <p:sp>
        <p:nvSpPr>
          <p:cNvPr id="18" name="Text Placeholder 13">
            <a:extLst>
              <a:ext uri="{FF2B5EF4-FFF2-40B4-BE49-F238E27FC236}">
                <a16:creationId xmlns:a16="http://schemas.microsoft.com/office/drawing/2014/main" id="{88F8500C-5B41-B247-A6E9-CC5EFA848DA6}"/>
              </a:ext>
            </a:extLst>
          </p:cNvPr>
          <p:cNvSpPr>
            <a:spLocks noGrp="1"/>
          </p:cNvSpPr>
          <p:nvPr>
            <p:ph type="body" sz="quarter" idx="17" hasCustomPrompt="1"/>
          </p:nvPr>
        </p:nvSpPr>
        <p:spPr>
          <a:xfrm>
            <a:off x="3352801" y="2836819"/>
            <a:ext cx="1481138" cy="154442"/>
          </a:xfrm>
          <a:prstGeom prst="rect">
            <a:avLst/>
          </a:prstGeom>
        </p:spPr>
        <p:txBody>
          <a:bodyPr lIns="0" tIns="0" rIns="0" bIns="0" anchor="t"/>
          <a:lstStyle>
            <a:lvl1pPr marL="0" indent="0">
              <a:lnSpc>
                <a:spcPts val="1500"/>
              </a:lnSpc>
              <a:spcBef>
                <a:spcPts val="0"/>
              </a:spcBef>
              <a:buNone/>
              <a:defRPr sz="900" b="0" i="0" spc="225">
                <a:solidFill>
                  <a:schemeClr val="tx2"/>
                </a:solidFill>
                <a:latin typeface="HelveticaNeueLT Pro 45 Lt" panose="020B0403020202020204" pitchFamily="34" charset="77"/>
                <a:ea typeface="Helvetica Neue" panose="02000503000000020004" pitchFamily="2" charset="0"/>
                <a:cs typeface="Helvetica Neue" panose="02000503000000020004" pitchFamily="2"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EMAIL</a:t>
            </a:r>
          </a:p>
        </p:txBody>
      </p:sp>
      <p:sp>
        <p:nvSpPr>
          <p:cNvPr id="20" name="Text Placeholder 13">
            <a:extLst>
              <a:ext uri="{FF2B5EF4-FFF2-40B4-BE49-F238E27FC236}">
                <a16:creationId xmlns:a16="http://schemas.microsoft.com/office/drawing/2014/main" id="{A72803B1-2228-1144-BDA7-F2383E32099A}"/>
              </a:ext>
            </a:extLst>
          </p:cNvPr>
          <p:cNvSpPr>
            <a:spLocks noGrp="1"/>
          </p:cNvSpPr>
          <p:nvPr>
            <p:ph type="body" sz="quarter" idx="18"/>
          </p:nvPr>
        </p:nvSpPr>
        <p:spPr>
          <a:xfrm>
            <a:off x="3352801" y="3636241"/>
            <a:ext cx="5068490" cy="202916"/>
          </a:xfrm>
          <a:prstGeom prst="rect">
            <a:avLst/>
          </a:prstGeom>
        </p:spPr>
        <p:txBody>
          <a:bodyPr lIns="0" tIns="0" rIns="0" bIns="0"/>
          <a:lstStyle>
            <a:lvl1pPr marL="0" indent="0">
              <a:lnSpc>
                <a:spcPct val="90000"/>
              </a:lnSpc>
              <a:spcBef>
                <a:spcPts val="0"/>
              </a:spcBef>
              <a:spcAft>
                <a:spcPts val="450"/>
              </a:spcAft>
              <a:buNone/>
              <a:defRPr sz="1800" b="1" i="0">
                <a:solidFill>
                  <a:schemeClr val="accent1"/>
                </a:solidFill>
                <a:latin typeface="HelveticaNeueLT Pro 55 Roman" panose="020B0604020202020204" pitchFamily="34" charset="77"/>
                <a:ea typeface="Helvetica Neue Light" panose="02000403000000020004" pitchFamily="2" charset="0"/>
                <a:cs typeface="Helvetica Neue" panose="02000503000000020004" pitchFamily="2"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edit Master text styles</a:t>
            </a:r>
          </a:p>
        </p:txBody>
      </p:sp>
      <p:sp>
        <p:nvSpPr>
          <p:cNvPr id="21" name="Text Placeholder 13">
            <a:extLst>
              <a:ext uri="{FF2B5EF4-FFF2-40B4-BE49-F238E27FC236}">
                <a16:creationId xmlns:a16="http://schemas.microsoft.com/office/drawing/2014/main" id="{03CC59A4-A05B-3148-80CD-AF637E2E6390}"/>
              </a:ext>
            </a:extLst>
          </p:cNvPr>
          <p:cNvSpPr>
            <a:spLocks noGrp="1"/>
          </p:cNvSpPr>
          <p:nvPr>
            <p:ph type="body" sz="quarter" idx="19" hasCustomPrompt="1"/>
          </p:nvPr>
        </p:nvSpPr>
        <p:spPr>
          <a:xfrm>
            <a:off x="3352801" y="3430090"/>
            <a:ext cx="1481138" cy="154442"/>
          </a:xfrm>
          <a:prstGeom prst="rect">
            <a:avLst/>
          </a:prstGeom>
        </p:spPr>
        <p:txBody>
          <a:bodyPr lIns="0" tIns="0" rIns="0" bIns="0" anchor="t"/>
          <a:lstStyle>
            <a:lvl1pPr marL="0" indent="0">
              <a:lnSpc>
                <a:spcPts val="1500"/>
              </a:lnSpc>
              <a:spcBef>
                <a:spcPts val="0"/>
              </a:spcBef>
              <a:buNone/>
              <a:defRPr sz="900" b="0" i="0" spc="225">
                <a:solidFill>
                  <a:schemeClr val="tx2"/>
                </a:solidFill>
                <a:latin typeface="HelveticaNeueLT Pro 45 Lt" panose="020B0403020202020204" pitchFamily="34" charset="77"/>
                <a:ea typeface="Helvetica Neue" panose="02000503000000020004" pitchFamily="2" charset="0"/>
                <a:cs typeface="Helvetica Neue" panose="02000503000000020004" pitchFamily="2"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OTHER</a:t>
            </a:r>
          </a:p>
        </p:txBody>
      </p:sp>
      <p:sp>
        <p:nvSpPr>
          <p:cNvPr id="19" name="Text Placeholder 13">
            <a:extLst>
              <a:ext uri="{FF2B5EF4-FFF2-40B4-BE49-F238E27FC236}">
                <a16:creationId xmlns:a16="http://schemas.microsoft.com/office/drawing/2014/main" id="{7B479CF8-9130-BB44-A44F-A57137871754}"/>
              </a:ext>
            </a:extLst>
          </p:cNvPr>
          <p:cNvSpPr>
            <a:spLocks noGrp="1"/>
          </p:cNvSpPr>
          <p:nvPr>
            <p:ph type="body" sz="quarter" idx="20"/>
          </p:nvPr>
        </p:nvSpPr>
        <p:spPr>
          <a:xfrm>
            <a:off x="3352800" y="1298567"/>
            <a:ext cx="5787629" cy="679847"/>
          </a:xfrm>
          <a:prstGeom prst="rect">
            <a:avLst/>
          </a:prstGeom>
        </p:spPr>
        <p:txBody>
          <a:bodyPr lIns="0" tIns="0" rIns="0" bIns="0" anchor="b"/>
          <a:lstStyle>
            <a:lvl1pPr marL="0" indent="0">
              <a:lnSpc>
                <a:spcPct val="85000"/>
              </a:lnSpc>
              <a:spcBef>
                <a:spcPts val="0"/>
              </a:spcBef>
              <a:buNone/>
              <a:defRPr sz="3300" b="0" i="0">
                <a:solidFill>
                  <a:schemeClr val="tx1"/>
                </a:solidFill>
                <a:latin typeface="HelveticaNeueLT Pro 35 Th" panose="020B0403020202020204" pitchFamily="34" charset="77"/>
                <a:ea typeface="Helvetica Neue" panose="02000503000000020004" pitchFamily="2" charset="0"/>
                <a:cs typeface="Helvetica Neue" panose="02000503000000020004" pitchFamily="2"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edit Master text styles</a:t>
            </a:r>
          </a:p>
        </p:txBody>
      </p:sp>
      <p:sp>
        <p:nvSpPr>
          <p:cNvPr id="15" name="disclosure statment">
            <a:extLst>
              <a:ext uri="{FF2B5EF4-FFF2-40B4-BE49-F238E27FC236}">
                <a16:creationId xmlns:a16="http://schemas.microsoft.com/office/drawing/2014/main" id="{6C63BE92-89F1-8E43-9C03-E468795CF5C5}"/>
              </a:ext>
            </a:extLst>
          </p:cNvPr>
          <p:cNvSpPr txBox="1">
            <a:spLocks/>
          </p:cNvSpPr>
          <p:nvPr userDrawn="1"/>
        </p:nvSpPr>
        <p:spPr>
          <a:xfrm>
            <a:off x="706042" y="4686232"/>
            <a:ext cx="6393656" cy="298934"/>
          </a:xfrm>
          <a:prstGeom prst="rect">
            <a:avLst/>
          </a:prstGeom>
        </p:spPr>
        <p:txBody>
          <a:bodyPr wrap="square" lIns="0" tIns="0" rIns="0" bIns="0" anchor="ctr">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accent1"/>
                </a:solidFill>
                <a:latin typeface="Helvetica Neue LT Std 35 Thin" panose="020B04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spcBef>
                <a:spcPts val="0"/>
              </a:spcBef>
            </a:pPr>
            <a:r>
              <a:rPr lang="en-US" sz="600" b="0" i="0" dirty="0">
                <a:solidFill>
                  <a:schemeClr val="accent1">
                    <a:lumMod val="20000"/>
                    <a:lumOff val="80000"/>
                  </a:schemeClr>
                </a:solidFill>
                <a:latin typeface="HelveticaNeueLT Pro 45 Lt" panose="020B0403020202020204" pitchFamily="34" charset="77"/>
              </a:rPr>
              <a:t>Investment advisory services offered through CWM, LLC, an SEC Registered Investment Advisor. Carson Partners, a division of CWM, LLC, is a nationwide partnership of advisors.</a:t>
            </a:r>
          </a:p>
        </p:txBody>
      </p:sp>
      <p:pic>
        <p:nvPicPr>
          <p:cNvPr id="17" name="Picture 16">
            <a:extLst>
              <a:ext uri="{FF2B5EF4-FFF2-40B4-BE49-F238E27FC236}">
                <a16:creationId xmlns:a16="http://schemas.microsoft.com/office/drawing/2014/main" id="{7830D280-69EE-C14A-A9CF-E83E28F12CB7}"/>
              </a:ext>
            </a:extLst>
          </p:cNvPr>
          <p:cNvPicPr>
            <a:picLocks noChangeAspect="1"/>
          </p:cNvPicPr>
          <p:nvPr userDrawn="1"/>
        </p:nvPicPr>
        <p:blipFill>
          <a:blip r:embed="rId2" cstate="hqprint">
            <a:extLst>
              <a:ext uri="{28A0092B-C50C-407E-A947-70E740481C1C}">
                <a14:useLocalDpi xmlns:a14="http://schemas.microsoft.com/office/drawing/2010/main"/>
              </a:ext>
            </a:extLst>
          </a:blip>
          <a:srcRect/>
          <a:stretch/>
        </p:blipFill>
        <p:spPr>
          <a:xfrm>
            <a:off x="7316392" y="4688635"/>
            <a:ext cx="1104899" cy="294128"/>
          </a:xfrm>
          <a:prstGeom prst="rect">
            <a:avLst/>
          </a:prstGeom>
        </p:spPr>
      </p:pic>
    </p:spTree>
    <p:extLst>
      <p:ext uri="{BB962C8B-B14F-4D97-AF65-F5344CB8AC3E}">
        <p14:creationId xmlns:p14="http://schemas.microsoft.com/office/powerpoint/2010/main" val="3935486131"/>
      </p:ext>
    </p:extLst>
  </p:cSld>
  <p:clrMapOvr>
    <a:masterClrMapping/>
  </p:clrMapOvr>
  <p:transition spd="slow">
    <p:push dir="u"/>
  </p:transition>
  <p:extLst>
    <p:ext uri="{DCECCB84-F9BA-43D5-87BE-67443E8EF086}">
      <p15:sldGuideLst xmlns:p15="http://schemas.microsoft.com/office/powerpoint/2012/main"/>
    </p:ext>
  </p:extLst>
</p:sldLayout>
</file>

<file path=ppt/slideLayouts/slideLayout154.xml><?xml version="1.0" encoding="utf-8"?>
<p:sldLayout xmlns:a="http://schemas.openxmlformats.org/drawingml/2006/main" xmlns:r="http://schemas.openxmlformats.org/officeDocument/2006/relationships" xmlns:p="http://schemas.openxmlformats.org/presentationml/2006/main" userDrawn="1">
  <p:cSld name="1_Infographic/Table/Map Option 4">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FD3F412-C4F1-8B42-B531-485DE444D1B4}"/>
              </a:ext>
            </a:extLst>
          </p:cNvPr>
          <p:cNvSpPr/>
          <p:nvPr userDrawn="1"/>
        </p:nvSpPr>
        <p:spPr>
          <a:xfrm>
            <a:off x="0" y="1"/>
            <a:ext cx="9144000" cy="5143499"/>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3" name="Rectangle 2">
            <a:extLst>
              <a:ext uri="{FF2B5EF4-FFF2-40B4-BE49-F238E27FC236}">
                <a16:creationId xmlns:a16="http://schemas.microsoft.com/office/drawing/2014/main" id="{CF76AA2F-4A7C-7D4F-83ED-52106C7A4405}"/>
              </a:ext>
            </a:extLst>
          </p:cNvPr>
          <p:cNvSpPr/>
          <p:nvPr userDrawn="1"/>
        </p:nvSpPr>
        <p:spPr>
          <a:xfrm>
            <a:off x="0" y="4533900"/>
            <a:ext cx="9144000" cy="609600"/>
          </a:xfrm>
          <a:prstGeom prst="rect">
            <a:avLst/>
          </a:prstGeom>
          <a:solidFill>
            <a:schemeClr val="bg1"/>
          </a:solidFill>
          <a:ln>
            <a:noFill/>
          </a:ln>
          <a:effectLst>
            <a:outerShdw blurRad="635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4" name="Text Placeholder 13">
            <a:extLst>
              <a:ext uri="{FF2B5EF4-FFF2-40B4-BE49-F238E27FC236}">
                <a16:creationId xmlns:a16="http://schemas.microsoft.com/office/drawing/2014/main" id="{B08BE6AD-E2B7-9641-B947-4EAA0AACD598}"/>
              </a:ext>
            </a:extLst>
          </p:cNvPr>
          <p:cNvSpPr>
            <a:spLocks noGrp="1"/>
          </p:cNvSpPr>
          <p:nvPr>
            <p:ph type="body" sz="quarter" idx="10"/>
          </p:nvPr>
        </p:nvSpPr>
        <p:spPr>
          <a:xfrm>
            <a:off x="706042" y="600076"/>
            <a:ext cx="7715249" cy="685799"/>
          </a:xfrm>
          <a:prstGeom prst="rect">
            <a:avLst/>
          </a:prstGeom>
        </p:spPr>
        <p:txBody>
          <a:bodyPr lIns="0" tIns="0" rIns="0" bIns="0" anchor="t"/>
          <a:lstStyle>
            <a:lvl1pPr marL="0" indent="0">
              <a:lnSpc>
                <a:spcPct val="80000"/>
              </a:lnSpc>
              <a:spcBef>
                <a:spcPts val="0"/>
              </a:spcBef>
              <a:buNone/>
              <a:defRPr sz="3300" b="1" i="0">
                <a:solidFill>
                  <a:schemeClr val="tx1"/>
                </a:solidFill>
                <a:latin typeface="HelveticaNeueLT Pro 55 Roman" panose="020B0604020202020204" pitchFamily="34" charset="77"/>
                <a:ea typeface="Helvetica Neue" panose="02000503000000020004" pitchFamily="2" charset="0"/>
                <a:cs typeface="Helvetica Neue" panose="02000503000000020004" pitchFamily="2"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a:t>Click to edit Master text styles</a:t>
            </a:r>
          </a:p>
        </p:txBody>
      </p:sp>
      <p:cxnSp>
        <p:nvCxnSpPr>
          <p:cNvPr id="8" name="Straight Connector 7">
            <a:extLst>
              <a:ext uri="{FF2B5EF4-FFF2-40B4-BE49-F238E27FC236}">
                <a16:creationId xmlns:a16="http://schemas.microsoft.com/office/drawing/2014/main" id="{79C5ACBB-7D39-4A45-A541-9E41D1C30FEE}"/>
              </a:ext>
            </a:extLst>
          </p:cNvPr>
          <p:cNvCxnSpPr>
            <a:cxnSpLocks/>
          </p:cNvCxnSpPr>
          <p:nvPr userDrawn="1"/>
        </p:nvCxnSpPr>
        <p:spPr>
          <a:xfrm>
            <a:off x="602312" y="576426"/>
            <a:ext cx="0" cy="320014"/>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7F808689-538C-AF41-9E9D-FCADA5439E79}"/>
              </a:ext>
            </a:extLst>
          </p:cNvPr>
          <p:cNvPicPr>
            <a:picLocks noChangeAspect="1"/>
          </p:cNvPicPr>
          <p:nvPr userDrawn="1"/>
        </p:nvPicPr>
        <p:blipFill>
          <a:blip r:embed="rId2"/>
          <a:srcRect/>
          <a:stretch/>
        </p:blipFill>
        <p:spPr>
          <a:xfrm>
            <a:off x="7316392" y="4688635"/>
            <a:ext cx="1104899" cy="294128"/>
          </a:xfrm>
          <a:prstGeom prst="rect">
            <a:avLst/>
          </a:prstGeom>
        </p:spPr>
      </p:pic>
      <p:sp>
        <p:nvSpPr>
          <p:cNvPr id="4" name="disclosure statment">
            <a:extLst>
              <a:ext uri="{FF2B5EF4-FFF2-40B4-BE49-F238E27FC236}">
                <a16:creationId xmlns:a16="http://schemas.microsoft.com/office/drawing/2014/main" id="{49880C2E-E42A-8E99-B64D-F0CDAEA46AF1}"/>
              </a:ext>
            </a:extLst>
          </p:cNvPr>
          <p:cNvSpPr txBox="1">
            <a:spLocks/>
          </p:cNvSpPr>
          <p:nvPr userDrawn="1"/>
        </p:nvSpPr>
        <p:spPr>
          <a:xfrm>
            <a:off x="706042" y="4686232"/>
            <a:ext cx="3751658" cy="298934"/>
          </a:xfrm>
          <a:prstGeom prst="rect">
            <a:avLst/>
          </a:prstGeom>
        </p:spPr>
        <p:txBody>
          <a:bodyPr wrap="square" lIns="0" tIns="0" rIns="0" bIns="0" anchor="ctr">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accent1"/>
                </a:solidFill>
                <a:latin typeface="Helvetica Neue LT Std 35 Thin" panose="020B04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spcBef>
                <a:spcPts val="0"/>
              </a:spcBef>
            </a:pPr>
            <a:r>
              <a:rPr lang="en-US" sz="600" b="0" i="0">
                <a:solidFill>
                  <a:schemeClr val="accent1">
                    <a:lumMod val="40000"/>
                    <a:lumOff val="60000"/>
                  </a:schemeClr>
                </a:solidFill>
                <a:latin typeface="Arial Narrow" panose="020B0604020202020204" pitchFamily="34" charset="0"/>
                <a:cs typeface="Arial Narrow" panose="020B0604020202020204" pitchFamily="34" charset="0"/>
              </a:rPr>
              <a:t>Investment advisory services offered through CWM, LLC, an SEC Registered Investment Advisor. Carson Partners, a division of CWM, LLC, is a nationwide partnership of advisors.</a:t>
            </a:r>
          </a:p>
        </p:txBody>
      </p:sp>
      <p:pic>
        <p:nvPicPr>
          <p:cNvPr id="6" name="Picture 5">
            <a:extLst>
              <a:ext uri="{FF2B5EF4-FFF2-40B4-BE49-F238E27FC236}">
                <a16:creationId xmlns:a16="http://schemas.microsoft.com/office/drawing/2014/main" id="{E4A92658-89DC-6447-002F-EFBB95CB1E04}"/>
              </a:ext>
            </a:extLst>
          </p:cNvPr>
          <p:cNvPicPr>
            <a:picLocks noChangeAspect="1"/>
          </p:cNvPicPr>
          <p:nvPr userDrawn="1"/>
        </p:nvPicPr>
        <p:blipFill>
          <a:blip r:embed="rId3"/>
          <a:srcRect/>
          <a:stretch/>
        </p:blipFill>
        <p:spPr>
          <a:xfrm>
            <a:off x="5312973" y="4664249"/>
            <a:ext cx="1124096" cy="342900"/>
          </a:xfrm>
          <a:prstGeom prst="rect">
            <a:avLst/>
          </a:prstGeom>
        </p:spPr>
      </p:pic>
    </p:spTree>
    <p:extLst>
      <p:ext uri="{BB962C8B-B14F-4D97-AF65-F5344CB8AC3E}">
        <p14:creationId xmlns:p14="http://schemas.microsoft.com/office/powerpoint/2010/main" val="2259772616"/>
      </p:ext>
    </p:extLst>
  </p:cSld>
  <p:clrMapOvr>
    <a:masterClrMapping/>
  </p:clrMapOvr>
  <p:transition spd="slow">
    <p:push dir="u"/>
  </p:transition>
  <p:extLst>
    <p:ext uri="{DCECCB84-F9BA-43D5-87BE-67443E8EF086}">
      <p15:sldGuideLst xmlns:p15="http://schemas.microsoft.com/office/powerpoint/2012/main"/>
    </p:ext>
  </p:extLst>
</p:sldLayout>
</file>

<file path=ppt/slideLayouts/slideLayout155.xml><?xml version="1.0" encoding="utf-8"?>
<p:sldLayout xmlns:a="http://schemas.openxmlformats.org/drawingml/2006/main" xmlns:r="http://schemas.openxmlformats.org/officeDocument/2006/relationships" xmlns:p="http://schemas.openxmlformats.org/presentationml/2006/main" userDrawn="1">
  <p:cSld name="1_Body Option 2 (1 colum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65BE863-4850-164D-8117-1C0789D6E2D7}"/>
              </a:ext>
            </a:extLst>
          </p:cNvPr>
          <p:cNvSpPr/>
          <p:nvPr userDrawn="1"/>
        </p:nvSpPr>
        <p:spPr>
          <a:xfrm>
            <a:off x="0" y="4533900"/>
            <a:ext cx="9144000" cy="609600"/>
          </a:xfrm>
          <a:prstGeom prst="rect">
            <a:avLst/>
          </a:prstGeom>
          <a:solidFill>
            <a:schemeClr val="bg1"/>
          </a:solidFill>
          <a:ln>
            <a:noFill/>
          </a:ln>
          <a:effectLst>
            <a:outerShdw blurRad="635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3" name="disclosure statment">
            <a:extLst>
              <a:ext uri="{FF2B5EF4-FFF2-40B4-BE49-F238E27FC236}">
                <a16:creationId xmlns:a16="http://schemas.microsoft.com/office/drawing/2014/main" id="{516AB271-E9DA-D245-A679-3C8B9A68F67D}"/>
              </a:ext>
            </a:extLst>
          </p:cNvPr>
          <p:cNvSpPr txBox="1">
            <a:spLocks/>
          </p:cNvSpPr>
          <p:nvPr userDrawn="1"/>
        </p:nvSpPr>
        <p:spPr>
          <a:xfrm>
            <a:off x="706042" y="4686232"/>
            <a:ext cx="3751658" cy="298934"/>
          </a:xfrm>
          <a:prstGeom prst="rect">
            <a:avLst/>
          </a:prstGeom>
        </p:spPr>
        <p:txBody>
          <a:bodyPr wrap="square" lIns="0" tIns="0" rIns="0" bIns="0" anchor="ctr">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accent1"/>
                </a:solidFill>
                <a:latin typeface="Helvetica Neue LT Std 35 Thin" panose="020B04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spcBef>
                <a:spcPts val="0"/>
              </a:spcBef>
            </a:pPr>
            <a:r>
              <a:rPr lang="en-US" sz="600" b="0" i="0">
                <a:solidFill>
                  <a:schemeClr val="accent1">
                    <a:lumMod val="40000"/>
                    <a:lumOff val="60000"/>
                  </a:schemeClr>
                </a:solidFill>
                <a:latin typeface="Arial Narrow" panose="020B0604020202020204" pitchFamily="34" charset="0"/>
                <a:cs typeface="Arial Narrow" panose="020B0604020202020204" pitchFamily="34" charset="0"/>
              </a:rPr>
              <a:t>Investment advisory services offered through CWM, LLC, an SEC Registered Investment Advisor. Carson Partners, a division of CWM, LLC, is a nationwide partnership of advisors.</a:t>
            </a:r>
          </a:p>
        </p:txBody>
      </p:sp>
      <p:sp>
        <p:nvSpPr>
          <p:cNvPr id="4" name="Text Placeholder 13">
            <a:extLst>
              <a:ext uri="{FF2B5EF4-FFF2-40B4-BE49-F238E27FC236}">
                <a16:creationId xmlns:a16="http://schemas.microsoft.com/office/drawing/2014/main" id="{E831CF2B-B2BA-CF40-A121-55E1A2EDDEFE}"/>
              </a:ext>
            </a:extLst>
          </p:cNvPr>
          <p:cNvSpPr>
            <a:spLocks noGrp="1"/>
          </p:cNvSpPr>
          <p:nvPr>
            <p:ph type="body" sz="quarter" idx="10"/>
          </p:nvPr>
        </p:nvSpPr>
        <p:spPr>
          <a:xfrm>
            <a:off x="706042" y="600076"/>
            <a:ext cx="7715249" cy="685799"/>
          </a:xfrm>
          <a:prstGeom prst="rect">
            <a:avLst/>
          </a:prstGeom>
        </p:spPr>
        <p:txBody>
          <a:bodyPr lIns="0" tIns="0" rIns="0" bIns="0" anchor="t"/>
          <a:lstStyle>
            <a:lvl1pPr marL="0" indent="0">
              <a:lnSpc>
                <a:spcPct val="80000"/>
              </a:lnSpc>
              <a:spcBef>
                <a:spcPts val="0"/>
              </a:spcBef>
              <a:buNone/>
              <a:defRPr sz="3300" b="1" i="0">
                <a:solidFill>
                  <a:schemeClr val="tx1"/>
                </a:solidFill>
                <a:latin typeface="HelveticaNeueLT Pro 55 Roman" panose="020B0604020202020204" pitchFamily="34" charset="77"/>
                <a:ea typeface="Helvetica Neue" panose="02000503000000020004" pitchFamily="2" charset="0"/>
                <a:cs typeface="Helvetica Neue" panose="02000503000000020004" pitchFamily="2"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a:t>Click to edit Master text styles</a:t>
            </a:r>
          </a:p>
        </p:txBody>
      </p:sp>
      <p:sp>
        <p:nvSpPr>
          <p:cNvPr id="5" name="Text Placeholder 13">
            <a:extLst>
              <a:ext uri="{FF2B5EF4-FFF2-40B4-BE49-F238E27FC236}">
                <a16:creationId xmlns:a16="http://schemas.microsoft.com/office/drawing/2014/main" id="{A16A6F1C-D28A-0841-98EC-8B8491FCAC81}"/>
              </a:ext>
            </a:extLst>
          </p:cNvPr>
          <p:cNvSpPr>
            <a:spLocks noGrp="1"/>
          </p:cNvSpPr>
          <p:nvPr>
            <p:ph type="body" sz="quarter" idx="11"/>
          </p:nvPr>
        </p:nvSpPr>
        <p:spPr>
          <a:xfrm>
            <a:off x="706042" y="1478756"/>
            <a:ext cx="7715249" cy="2893219"/>
          </a:xfrm>
          <a:prstGeom prst="rect">
            <a:avLst/>
          </a:prstGeom>
        </p:spPr>
        <p:txBody>
          <a:bodyPr lIns="0" tIns="0" rIns="0" bIns="0"/>
          <a:lstStyle>
            <a:lvl1pPr marL="0" indent="0">
              <a:lnSpc>
                <a:spcPct val="90000"/>
              </a:lnSpc>
              <a:spcBef>
                <a:spcPts val="0"/>
              </a:spcBef>
              <a:spcAft>
                <a:spcPts val="1350"/>
              </a:spcAft>
              <a:buNone/>
              <a:defRPr sz="1800" b="0" i="0">
                <a:solidFill>
                  <a:schemeClr val="accent1"/>
                </a:solidFill>
                <a:latin typeface="HelveticaNeueLT Pro 45 Lt" panose="020B0403020202020204" pitchFamily="34" charset="77"/>
                <a:ea typeface="Helvetica Neue Light" panose="02000403000000020004" pitchFamily="2" charset="0"/>
                <a:cs typeface="Helvetica Neue" panose="02000503000000020004" pitchFamily="2"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a:t>Click to edit Master text styles</a:t>
            </a:r>
          </a:p>
        </p:txBody>
      </p:sp>
      <p:pic>
        <p:nvPicPr>
          <p:cNvPr id="6" name="Picture 5">
            <a:extLst>
              <a:ext uri="{FF2B5EF4-FFF2-40B4-BE49-F238E27FC236}">
                <a16:creationId xmlns:a16="http://schemas.microsoft.com/office/drawing/2014/main" id="{C7F5047C-0A77-9C4B-BB03-909029B44E9C}"/>
              </a:ext>
            </a:extLst>
          </p:cNvPr>
          <p:cNvPicPr>
            <a:picLocks noChangeAspect="1"/>
          </p:cNvPicPr>
          <p:nvPr userDrawn="1"/>
        </p:nvPicPr>
        <p:blipFill>
          <a:blip r:embed="rId2"/>
          <a:srcRect/>
          <a:stretch/>
        </p:blipFill>
        <p:spPr>
          <a:xfrm>
            <a:off x="7316392" y="4688635"/>
            <a:ext cx="1104899" cy="294128"/>
          </a:xfrm>
          <a:prstGeom prst="rect">
            <a:avLst/>
          </a:prstGeom>
        </p:spPr>
      </p:pic>
      <p:cxnSp>
        <p:nvCxnSpPr>
          <p:cNvPr id="8" name="Straight Connector 7">
            <a:extLst>
              <a:ext uri="{FF2B5EF4-FFF2-40B4-BE49-F238E27FC236}">
                <a16:creationId xmlns:a16="http://schemas.microsoft.com/office/drawing/2014/main" id="{73A8DD6E-FF52-E24C-8095-2F5E70473ECA}"/>
              </a:ext>
            </a:extLst>
          </p:cNvPr>
          <p:cNvCxnSpPr>
            <a:cxnSpLocks/>
          </p:cNvCxnSpPr>
          <p:nvPr userDrawn="1"/>
        </p:nvCxnSpPr>
        <p:spPr>
          <a:xfrm>
            <a:off x="602312" y="576426"/>
            <a:ext cx="0" cy="320014"/>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6F5302A1-2475-3AC6-F425-889969547638}"/>
              </a:ext>
            </a:extLst>
          </p:cNvPr>
          <p:cNvPicPr>
            <a:picLocks noChangeAspect="1"/>
          </p:cNvPicPr>
          <p:nvPr userDrawn="1"/>
        </p:nvPicPr>
        <p:blipFill>
          <a:blip r:embed="rId3"/>
          <a:srcRect/>
          <a:stretch/>
        </p:blipFill>
        <p:spPr>
          <a:xfrm>
            <a:off x="5312973" y="4664249"/>
            <a:ext cx="1124096" cy="342900"/>
          </a:xfrm>
          <a:prstGeom prst="rect">
            <a:avLst/>
          </a:prstGeom>
        </p:spPr>
      </p:pic>
    </p:spTree>
    <p:extLst>
      <p:ext uri="{BB962C8B-B14F-4D97-AF65-F5344CB8AC3E}">
        <p14:creationId xmlns:p14="http://schemas.microsoft.com/office/powerpoint/2010/main" val="1055358230"/>
      </p:ext>
    </p:extLst>
  </p:cSld>
  <p:clrMapOvr>
    <a:masterClrMapping/>
  </p:clrMapOvr>
  <p:transition spd="slow">
    <p:push dir="u"/>
  </p:transition>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ody Option 2 (2 column)">
  <p:cSld name="Body Option 2 (2 column)">
    <p:spTree>
      <p:nvGrpSpPr>
        <p:cNvPr id="1" name="Shape 134"/>
        <p:cNvGrpSpPr/>
        <p:nvPr/>
      </p:nvGrpSpPr>
      <p:grpSpPr>
        <a:xfrm>
          <a:off x="0" y="0"/>
          <a:ext cx="0" cy="0"/>
          <a:chOff x="0" y="0"/>
          <a:chExt cx="0" cy="0"/>
        </a:xfrm>
      </p:grpSpPr>
      <p:sp>
        <p:nvSpPr>
          <p:cNvPr id="135" name="Google Shape;135;p72"/>
          <p:cNvSpPr txBox="1">
            <a:spLocks noGrp="1"/>
          </p:cNvSpPr>
          <p:nvPr>
            <p:ph type="body" idx="1"/>
          </p:nvPr>
        </p:nvSpPr>
        <p:spPr>
          <a:xfrm>
            <a:off x="706041" y="627328"/>
            <a:ext cx="7715100" cy="320100"/>
          </a:xfrm>
          <a:prstGeom prst="rect">
            <a:avLst/>
          </a:prstGeom>
          <a:noFill/>
          <a:ln>
            <a:noFill/>
          </a:ln>
        </p:spPr>
        <p:txBody>
          <a:bodyPr spcFirstLastPara="1" wrap="square" lIns="0" tIns="0" rIns="0" bIns="0" anchor="t" anchorCtr="0">
            <a:noAutofit/>
          </a:bodyPr>
          <a:lstStyle>
            <a:lvl1pPr marL="457200" marR="0" lvl="0" indent="-228600" algn="l" rtl="0">
              <a:lnSpc>
                <a:spcPct val="80000"/>
              </a:lnSpc>
              <a:spcBef>
                <a:spcPts val="0"/>
              </a:spcBef>
              <a:spcAft>
                <a:spcPts val="0"/>
              </a:spcAft>
              <a:buClr>
                <a:schemeClr val="dk1"/>
              </a:buClr>
              <a:buSzPts val="3300"/>
              <a:buFont typeface="Arial"/>
              <a:buNone/>
              <a:defRPr sz="3300" b="1" i="0" u="none" strike="noStrike" cap="none">
                <a:solidFill>
                  <a:schemeClr val="dk1"/>
                </a:solidFill>
                <a:latin typeface="Helvetica Neue"/>
                <a:ea typeface="Helvetica Neue"/>
                <a:cs typeface="Helvetica Neue"/>
                <a:sym typeface="Helvetica Neue"/>
              </a:defRPr>
            </a:lvl1pPr>
            <a:lvl2pPr marL="914400" marR="0" lvl="1"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136" name="Google Shape;136;p72"/>
          <p:cNvSpPr txBox="1">
            <a:spLocks noGrp="1"/>
          </p:cNvSpPr>
          <p:nvPr>
            <p:ph type="body" idx="2"/>
          </p:nvPr>
        </p:nvSpPr>
        <p:spPr>
          <a:xfrm>
            <a:off x="710584" y="1456046"/>
            <a:ext cx="7715100" cy="29730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accent1"/>
              </a:buClr>
              <a:buSzPts val="1800"/>
              <a:buFont typeface="Arial"/>
              <a:buNone/>
              <a:defRPr sz="1800" b="0" i="0" u="none" strike="noStrike" cap="none">
                <a:solidFill>
                  <a:schemeClr val="accent1"/>
                </a:solidFill>
                <a:latin typeface="Helvetica Neue"/>
                <a:ea typeface="Helvetica Neue"/>
                <a:cs typeface="Helvetica Neue"/>
                <a:sym typeface="Helvetica Neue"/>
              </a:defRPr>
            </a:lvl1pPr>
            <a:lvl2pPr marL="914400" marR="0" lvl="1" indent="-228600" algn="l" rtl="0">
              <a:lnSpc>
                <a:spcPct val="90000"/>
              </a:lnSpc>
              <a:spcBef>
                <a:spcPts val="14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cxnSp>
        <p:nvCxnSpPr>
          <p:cNvPr id="137" name="Google Shape;137;p72"/>
          <p:cNvCxnSpPr/>
          <p:nvPr/>
        </p:nvCxnSpPr>
        <p:spPr>
          <a:xfrm>
            <a:off x="602312" y="603677"/>
            <a:ext cx="0" cy="320100"/>
          </a:xfrm>
          <a:prstGeom prst="straightConnector1">
            <a:avLst/>
          </a:prstGeom>
          <a:noFill/>
          <a:ln w="25400" cap="flat" cmpd="sng">
            <a:solidFill>
              <a:schemeClr val="dk2"/>
            </a:solidFill>
            <a:prstDash val="solid"/>
            <a:miter lim="800000"/>
            <a:headEnd type="none" w="sm" len="sm"/>
            <a:tailEnd type="none" w="sm" len="sm"/>
          </a:ln>
        </p:spPr>
      </p:cxnSp>
      <p:sp>
        <p:nvSpPr>
          <p:cNvPr id="138" name="Google Shape;138;p72"/>
          <p:cNvSpPr/>
          <p:nvPr/>
        </p:nvSpPr>
        <p:spPr>
          <a:xfrm>
            <a:off x="0" y="4533900"/>
            <a:ext cx="9144000" cy="609600"/>
          </a:xfrm>
          <a:prstGeom prst="rect">
            <a:avLst/>
          </a:prstGeom>
          <a:solidFill>
            <a:schemeClr val="lt1"/>
          </a:solidFill>
          <a:ln>
            <a:noFill/>
          </a:ln>
          <a:effectLst>
            <a:outerShdw blurRad="63500" algn="ctr" rotWithShape="0">
              <a:srgbClr val="000000">
                <a:alpha val="24705"/>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pic>
        <p:nvPicPr>
          <p:cNvPr id="139" name="Google Shape;139;p72"/>
          <p:cNvPicPr preferRelativeResize="0"/>
          <p:nvPr/>
        </p:nvPicPr>
        <p:blipFill rotWithShape="1">
          <a:blip r:embed="rId2">
            <a:alphaModFix/>
          </a:blip>
          <a:srcRect/>
          <a:stretch/>
        </p:blipFill>
        <p:spPr>
          <a:xfrm>
            <a:off x="7316392" y="4687355"/>
            <a:ext cx="1104897" cy="296687"/>
          </a:xfrm>
          <a:prstGeom prst="rect">
            <a:avLst/>
          </a:prstGeom>
          <a:noFill/>
          <a:ln>
            <a:noFill/>
          </a:ln>
        </p:spPr>
      </p:pic>
      <p:sp>
        <p:nvSpPr>
          <p:cNvPr id="140" name="Google Shape;140;p72"/>
          <p:cNvSpPr txBox="1"/>
          <p:nvPr/>
        </p:nvSpPr>
        <p:spPr>
          <a:xfrm>
            <a:off x="710583" y="4686232"/>
            <a:ext cx="5843100" cy="298800"/>
          </a:xfrm>
          <a:prstGeom prst="rect">
            <a:avLst/>
          </a:prstGeom>
          <a:noFill/>
          <a:ln>
            <a:noFill/>
          </a:ln>
        </p:spPr>
        <p:txBody>
          <a:bodyPr spcFirstLastPara="1" wrap="square" lIns="0" tIns="0" rIns="0" bIns="0" anchor="ctr" anchorCtr="0">
            <a:noAutofit/>
          </a:bodyPr>
          <a:lstStyle/>
          <a:p>
            <a:pPr marL="0" marR="0" lvl="0" indent="0" algn="l" rtl="0">
              <a:lnSpc>
                <a:spcPct val="80000"/>
              </a:lnSpc>
              <a:spcBef>
                <a:spcPts val="0"/>
              </a:spcBef>
              <a:spcAft>
                <a:spcPts val="0"/>
              </a:spcAft>
              <a:buClr>
                <a:srgbClr val="B4B1B4"/>
              </a:buClr>
              <a:buSzPts val="600"/>
              <a:buFont typeface="Arial"/>
              <a:buNone/>
            </a:pPr>
            <a:r>
              <a:rPr lang="en-US" sz="600" b="0" i="0">
                <a:solidFill>
                  <a:srgbClr val="B4B1B4"/>
                </a:solidFill>
                <a:latin typeface="Arial Narrow"/>
                <a:ea typeface="Arial Narrow"/>
                <a:cs typeface="Arial Narrow"/>
                <a:sym typeface="Arial Narrow"/>
              </a:rPr>
              <a:t>The information included herein is for informational purposes and is intended for use by advisors only, and should not be copied, reproduced, or redistributed without consent of CWM, LLC. Carson Partners offers investment advisory services through CWM, LLC, an SEC Registered Investment Advisor. Carson Coaching and CWM, LLC are separate but affiliated companies and wholly-owned subsidiaries of Carson Group Holdings, LLC. Carson Coaching does not provide advisory services.</a:t>
            </a:r>
            <a:endParaRPr sz="1100"/>
          </a:p>
        </p:txBody>
      </p:sp>
    </p:spTree>
  </p:cSld>
  <p:clrMapOvr>
    <a:masterClrMapping/>
  </p:clrMapOvr>
  <p:transition spd="slow">
    <p:push/>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ody Option 2 (3 column)">
  <p:cSld name="Body Option 2 (3 column)">
    <p:spTree>
      <p:nvGrpSpPr>
        <p:cNvPr id="1" name="Shape 141"/>
        <p:cNvGrpSpPr/>
        <p:nvPr/>
      </p:nvGrpSpPr>
      <p:grpSpPr>
        <a:xfrm>
          <a:off x="0" y="0"/>
          <a:ext cx="0" cy="0"/>
          <a:chOff x="0" y="0"/>
          <a:chExt cx="0" cy="0"/>
        </a:xfrm>
      </p:grpSpPr>
      <p:sp>
        <p:nvSpPr>
          <p:cNvPr id="142" name="Google Shape;142;p73"/>
          <p:cNvSpPr txBox="1">
            <a:spLocks noGrp="1"/>
          </p:cNvSpPr>
          <p:nvPr>
            <p:ph type="body" idx="1"/>
          </p:nvPr>
        </p:nvSpPr>
        <p:spPr>
          <a:xfrm>
            <a:off x="706041" y="627328"/>
            <a:ext cx="7715100" cy="320100"/>
          </a:xfrm>
          <a:prstGeom prst="rect">
            <a:avLst/>
          </a:prstGeom>
          <a:noFill/>
          <a:ln>
            <a:noFill/>
          </a:ln>
        </p:spPr>
        <p:txBody>
          <a:bodyPr spcFirstLastPara="1" wrap="square" lIns="0" tIns="0" rIns="0" bIns="0" anchor="t" anchorCtr="0">
            <a:noAutofit/>
          </a:bodyPr>
          <a:lstStyle>
            <a:lvl1pPr marL="457200" marR="0" lvl="0" indent="-228600" algn="l" rtl="0">
              <a:lnSpc>
                <a:spcPct val="80000"/>
              </a:lnSpc>
              <a:spcBef>
                <a:spcPts val="0"/>
              </a:spcBef>
              <a:spcAft>
                <a:spcPts val="0"/>
              </a:spcAft>
              <a:buClr>
                <a:schemeClr val="dk1"/>
              </a:buClr>
              <a:buSzPts val="3300"/>
              <a:buFont typeface="Arial"/>
              <a:buNone/>
              <a:defRPr sz="3300" b="1" i="0" u="none" strike="noStrike" cap="none">
                <a:solidFill>
                  <a:schemeClr val="dk1"/>
                </a:solidFill>
                <a:latin typeface="Helvetica Neue"/>
                <a:ea typeface="Helvetica Neue"/>
                <a:cs typeface="Helvetica Neue"/>
                <a:sym typeface="Helvetica Neue"/>
              </a:defRPr>
            </a:lvl1pPr>
            <a:lvl2pPr marL="914400" marR="0" lvl="1"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143" name="Google Shape;143;p73"/>
          <p:cNvSpPr txBox="1">
            <a:spLocks noGrp="1"/>
          </p:cNvSpPr>
          <p:nvPr>
            <p:ph type="body" idx="2"/>
          </p:nvPr>
        </p:nvSpPr>
        <p:spPr>
          <a:xfrm>
            <a:off x="710584" y="1456046"/>
            <a:ext cx="7715100" cy="29730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accent1"/>
              </a:buClr>
              <a:buSzPts val="1800"/>
              <a:buFont typeface="Arial"/>
              <a:buNone/>
              <a:defRPr sz="1800" b="0" i="0" u="none" strike="noStrike" cap="none">
                <a:solidFill>
                  <a:schemeClr val="accent1"/>
                </a:solidFill>
                <a:latin typeface="Helvetica Neue"/>
                <a:ea typeface="Helvetica Neue"/>
                <a:cs typeface="Helvetica Neue"/>
                <a:sym typeface="Helvetica Neue"/>
              </a:defRPr>
            </a:lvl1pPr>
            <a:lvl2pPr marL="914400" marR="0" lvl="1" indent="-228600" algn="l" rtl="0">
              <a:lnSpc>
                <a:spcPct val="90000"/>
              </a:lnSpc>
              <a:spcBef>
                <a:spcPts val="14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cxnSp>
        <p:nvCxnSpPr>
          <p:cNvPr id="144" name="Google Shape;144;p73"/>
          <p:cNvCxnSpPr/>
          <p:nvPr/>
        </p:nvCxnSpPr>
        <p:spPr>
          <a:xfrm>
            <a:off x="602312" y="603677"/>
            <a:ext cx="0" cy="320100"/>
          </a:xfrm>
          <a:prstGeom prst="straightConnector1">
            <a:avLst/>
          </a:prstGeom>
          <a:noFill/>
          <a:ln w="25400" cap="flat" cmpd="sng">
            <a:solidFill>
              <a:schemeClr val="dk2"/>
            </a:solidFill>
            <a:prstDash val="solid"/>
            <a:miter lim="800000"/>
            <a:headEnd type="none" w="sm" len="sm"/>
            <a:tailEnd type="none" w="sm" len="sm"/>
          </a:ln>
        </p:spPr>
      </p:cxnSp>
      <p:sp>
        <p:nvSpPr>
          <p:cNvPr id="145" name="Google Shape;145;p73"/>
          <p:cNvSpPr/>
          <p:nvPr/>
        </p:nvSpPr>
        <p:spPr>
          <a:xfrm>
            <a:off x="0" y="4533900"/>
            <a:ext cx="9144000" cy="609600"/>
          </a:xfrm>
          <a:prstGeom prst="rect">
            <a:avLst/>
          </a:prstGeom>
          <a:solidFill>
            <a:schemeClr val="lt1"/>
          </a:solidFill>
          <a:ln>
            <a:noFill/>
          </a:ln>
          <a:effectLst>
            <a:outerShdw blurRad="63500" algn="ctr" rotWithShape="0">
              <a:srgbClr val="000000">
                <a:alpha val="24705"/>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pic>
        <p:nvPicPr>
          <p:cNvPr id="146" name="Google Shape;146;p73"/>
          <p:cNvPicPr preferRelativeResize="0"/>
          <p:nvPr/>
        </p:nvPicPr>
        <p:blipFill rotWithShape="1">
          <a:blip r:embed="rId2">
            <a:alphaModFix/>
          </a:blip>
          <a:srcRect/>
          <a:stretch/>
        </p:blipFill>
        <p:spPr>
          <a:xfrm>
            <a:off x="7316392" y="4687355"/>
            <a:ext cx="1104897" cy="296687"/>
          </a:xfrm>
          <a:prstGeom prst="rect">
            <a:avLst/>
          </a:prstGeom>
          <a:noFill/>
          <a:ln>
            <a:noFill/>
          </a:ln>
        </p:spPr>
      </p:pic>
      <p:sp>
        <p:nvSpPr>
          <p:cNvPr id="147" name="Google Shape;147;p73"/>
          <p:cNvSpPr txBox="1"/>
          <p:nvPr/>
        </p:nvSpPr>
        <p:spPr>
          <a:xfrm>
            <a:off x="710583" y="4686232"/>
            <a:ext cx="5843100" cy="298800"/>
          </a:xfrm>
          <a:prstGeom prst="rect">
            <a:avLst/>
          </a:prstGeom>
          <a:noFill/>
          <a:ln>
            <a:noFill/>
          </a:ln>
        </p:spPr>
        <p:txBody>
          <a:bodyPr spcFirstLastPara="1" wrap="square" lIns="0" tIns="0" rIns="0" bIns="0" anchor="ctr" anchorCtr="0">
            <a:noAutofit/>
          </a:bodyPr>
          <a:lstStyle/>
          <a:p>
            <a:pPr marL="0" marR="0" lvl="0" indent="0" algn="l" rtl="0">
              <a:lnSpc>
                <a:spcPct val="80000"/>
              </a:lnSpc>
              <a:spcBef>
                <a:spcPts val="0"/>
              </a:spcBef>
              <a:spcAft>
                <a:spcPts val="0"/>
              </a:spcAft>
              <a:buClr>
                <a:srgbClr val="B4B1B4"/>
              </a:buClr>
              <a:buSzPts val="600"/>
              <a:buFont typeface="Arial"/>
              <a:buNone/>
            </a:pPr>
            <a:r>
              <a:rPr lang="en-US" sz="600" b="0" i="0">
                <a:solidFill>
                  <a:srgbClr val="B4B1B4"/>
                </a:solidFill>
                <a:latin typeface="Arial Narrow"/>
                <a:ea typeface="Arial Narrow"/>
                <a:cs typeface="Arial Narrow"/>
                <a:sym typeface="Arial Narrow"/>
              </a:rPr>
              <a:t>The information included herein is for informational purposes and is intended for use by advisors only, and should not be copied, reproduced, or redistributed without consent of CWM, LLC. Carson Partners offers investment advisory services through CWM, LLC, an SEC Registered Investment Advisor. Carson Coaching and CWM, LLC are separate but affiliated companies and wholly-owned subsidiaries of Carson Group Holdings, LLC. Carson Coaching does not provide advisory services.</a:t>
            </a:r>
            <a:endParaRPr sz="1100"/>
          </a:p>
        </p:txBody>
      </p:sp>
    </p:spTree>
  </p:cSld>
  <p:clrMapOvr>
    <a:masterClrMapping/>
  </p:clrMapOvr>
  <p:transition spd="slow">
    <p:push/>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ody option 3 (3 boxes)">
  <p:cSld name="Body option 3 (3 boxes)">
    <p:spTree>
      <p:nvGrpSpPr>
        <p:cNvPr id="1" name="Shape 148"/>
        <p:cNvGrpSpPr/>
        <p:nvPr/>
      </p:nvGrpSpPr>
      <p:grpSpPr>
        <a:xfrm>
          <a:off x="0" y="0"/>
          <a:ext cx="0" cy="0"/>
          <a:chOff x="0" y="0"/>
          <a:chExt cx="0" cy="0"/>
        </a:xfrm>
      </p:grpSpPr>
      <p:sp>
        <p:nvSpPr>
          <p:cNvPr id="149" name="Google Shape;149;p74"/>
          <p:cNvSpPr txBox="1">
            <a:spLocks noGrp="1"/>
          </p:cNvSpPr>
          <p:nvPr>
            <p:ph type="body" idx="1"/>
          </p:nvPr>
        </p:nvSpPr>
        <p:spPr>
          <a:xfrm>
            <a:off x="706042" y="1478755"/>
            <a:ext cx="2430000" cy="2950500"/>
          </a:xfrm>
          <a:prstGeom prst="rect">
            <a:avLst/>
          </a:prstGeom>
          <a:solidFill>
            <a:schemeClr val="lt1"/>
          </a:solidFill>
          <a:ln>
            <a:noFill/>
          </a:ln>
          <a:effectLst>
            <a:outerShdw blurRad="38100" algn="ctr" rotWithShape="0">
              <a:srgbClr val="000000">
                <a:alpha val="40000"/>
              </a:srgbClr>
            </a:outerShdw>
          </a:effectLst>
        </p:spPr>
        <p:txBody>
          <a:bodyPr spcFirstLastPara="1" wrap="square" lIns="68575" tIns="68575" rIns="68575" bIns="68575" anchor="t" anchorCtr="0">
            <a:noAutofit/>
          </a:bodyPr>
          <a:lstStyle>
            <a:lvl1pPr marL="457200" marR="0" lvl="0" indent="-228600" algn="l" rtl="0">
              <a:lnSpc>
                <a:spcPct val="90000"/>
              </a:lnSpc>
              <a:spcBef>
                <a:spcPts val="0"/>
              </a:spcBef>
              <a:spcAft>
                <a:spcPts val="0"/>
              </a:spcAft>
              <a:buClr>
                <a:schemeClr val="accent1"/>
              </a:buClr>
              <a:buSzPts val="1500"/>
              <a:buFont typeface="Arial"/>
              <a:buNone/>
              <a:defRPr sz="1500" b="0" i="0" u="none" strike="noStrike" cap="none">
                <a:solidFill>
                  <a:schemeClr val="accent1"/>
                </a:solidFill>
                <a:latin typeface="Arial"/>
                <a:ea typeface="Arial"/>
                <a:cs typeface="Arial"/>
                <a:sym typeface="Arial"/>
              </a:defRPr>
            </a:lvl1pPr>
            <a:lvl2pPr marL="914400" marR="0" lvl="1" indent="-228600" algn="l" rtl="0">
              <a:lnSpc>
                <a:spcPct val="90000"/>
              </a:lnSpc>
              <a:spcBef>
                <a:spcPts val="9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150" name="Google Shape;150;p74"/>
          <p:cNvSpPr txBox="1">
            <a:spLocks noGrp="1"/>
          </p:cNvSpPr>
          <p:nvPr>
            <p:ph type="body" idx="2"/>
          </p:nvPr>
        </p:nvSpPr>
        <p:spPr>
          <a:xfrm>
            <a:off x="3351014" y="1478755"/>
            <a:ext cx="2430000" cy="2950500"/>
          </a:xfrm>
          <a:prstGeom prst="rect">
            <a:avLst/>
          </a:prstGeom>
          <a:solidFill>
            <a:schemeClr val="lt1"/>
          </a:solidFill>
          <a:ln>
            <a:noFill/>
          </a:ln>
          <a:effectLst>
            <a:outerShdw blurRad="38100" algn="ctr" rotWithShape="0">
              <a:srgbClr val="000000">
                <a:alpha val="40000"/>
              </a:srgbClr>
            </a:outerShdw>
          </a:effectLst>
        </p:spPr>
        <p:txBody>
          <a:bodyPr spcFirstLastPara="1" wrap="square" lIns="68575" tIns="68575" rIns="68575" bIns="68575" anchor="t" anchorCtr="0">
            <a:noAutofit/>
          </a:bodyPr>
          <a:lstStyle>
            <a:lvl1pPr marL="457200" marR="0" lvl="0" indent="-228600" algn="l" rtl="0">
              <a:lnSpc>
                <a:spcPct val="90000"/>
              </a:lnSpc>
              <a:spcBef>
                <a:spcPts val="0"/>
              </a:spcBef>
              <a:spcAft>
                <a:spcPts val="0"/>
              </a:spcAft>
              <a:buClr>
                <a:schemeClr val="accent1"/>
              </a:buClr>
              <a:buSzPts val="1500"/>
              <a:buFont typeface="Arial"/>
              <a:buNone/>
              <a:defRPr sz="1500" b="0" i="0" u="none" strike="noStrike" cap="none">
                <a:solidFill>
                  <a:schemeClr val="accent1"/>
                </a:solidFill>
                <a:latin typeface="Arial"/>
                <a:ea typeface="Arial"/>
                <a:cs typeface="Arial"/>
                <a:sym typeface="Arial"/>
              </a:defRPr>
            </a:lvl1pPr>
            <a:lvl2pPr marL="914400" marR="0" lvl="1" indent="-228600" algn="l" rtl="0">
              <a:lnSpc>
                <a:spcPct val="90000"/>
              </a:lnSpc>
              <a:spcBef>
                <a:spcPts val="9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151" name="Google Shape;151;p74"/>
          <p:cNvSpPr txBox="1">
            <a:spLocks noGrp="1"/>
          </p:cNvSpPr>
          <p:nvPr>
            <p:ph type="body" idx="3"/>
          </p:nvPr>
        </p:nvSpPr>
        <p:spPr>
          <a:xfrm>
            <a:off x="5995988" y="1478755"/>
            <a:ext cx="2430000" cy="2950500"/>
          </a:xfrm>
          <a:prstGeom prst="rect">
            <a:avLst/>
          </a:prstGeom>
          <a:solidFill>
            <a:schemeClr val="lt1"/>
          </a:solidFill>
          <a:ln>
            <a:noFill/>
          </a:ln>
          <a:effectLst>
            <a:outerShdw blurRad="38100" algn="ctr" rotWithShape="0">
              <a:srgbClr val="000000">
                <a:alpha val="40000"/>
              </a:srgbClr>
            </a:outerShdw>
          </a:effectLst>
        </p:spPr>
        <p:txBody>
          <a:bodyPr spcFirstLastPara="1" wrap="square" lIns="68575" tIns="68575" rIns="68575" bIns="68575" anchor="t" anchorCtr="0">
            <a:noAutofit/>
          </a:bodyPr>
          <a:lstStyle>
            <a:lvl1pPr marL="457200" marR="0" lvl="0" indent="-228600" algn="l" rtl="0">
              <a:lnSpc>
                <a:spcPct val="90000"/>
              </a:lnSpc>
              <a:spcBef>
                <a:spcPts val="0"/>
              </a:spcBef>
              <a:spcAft>
                <a:spcPts val="0"/>
              </a:spcAft>
              <a:buClr>
                <a:schemeClr val="accent1"/>
              </a:buClr>
              <a:buSzPts val="1500"/>
              <a:buFont typeface="Arial"/>
              <a:buNone/>
              <a:defRPr sz="1500" b="0" i="0" u="none" strike="noStrike" cap="none">
                <a:solidFill>
                  <a:schemeClr val="accent1"/>
                </a:solidFill>
                <a:latin typeface="Arial"/>
                <a:ea typeface="Arial"/>
                <a:cs typeface="Arial"/>
                <a:sym typeface="Arial"/>
              </a:defRPr>
            </a:lvl1pPr>
            <a:lvl2pPr marL="914400" marR="0" lvl="1" indent="-228600" algn="l" rtl="0">
              <a:lnSpc>
                <a:spcPct val="90000"/>
              </a:lnSpc>
              <a:spcBef>
                <a:spcPts val="9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152" name="Google Shape;152;p74"/>
          <p:cNvSpPr txBox="1">
            <a:spLocks noGrp="1"/>
          </p:cNvSpPr>
          <p:nvPr>
            <p:ph type="body" idx="4"/>
          </p:nvPr>
        </p:nvSpPr>
        <p:spPr>
          <a:xfrm>
            <a:off x="706041" y="627328"/>
            <a:ext cx="7715100" cy="320100"/>
          </a:xfrm>
          <a:prstGeom prst="rect">
            <a:avLst/>
          </a:prstGeom>
          <a:noFill/>
          <a:ln>
            <a:noFill/>
          </a:ln>
        </p:spPr>
        <p:txBody>
          <a:bodyPr spcFirstLastPara="1" wrap="square" lIns="0" tIns="0" rIns="0" bIns="0" anchor="t" anchorCtr="0">
            <a:noAutofit/>
          </a:bodyPr>
          <a:lstStyle>
            <a:lvl1pPr marL="457200" marR="0" lvl="0" indent="-228600" algn="l" rtl="0">
              <a:lnSpc>
                <a:spcPct val="80000"/>
              </a:lnSpc>
              <a:spcBef>
                <a:spcPts val="0"/>
              </a:spcBef>
              <a:spcAft>
                <a:spcPts val="0"/>
              </a:spcAft>
              <a:buClr>
                <a:schemeClr val="dk1"/>
              </a:buClr>
              <a:buSzPts val="3300"/>
              <a:buFont typeface="Arial"/>
              <a:buNone/>
              <a:defRPr sz="3300" b="1" i="0" u="none" strike="noStrike" cap="none">
                <a:solidFill>
                  <a:schemeClr val="dk1"/>
                </a:solidFill>
                <a:latin typeface="Helvetica Neue"/>
                <a:ea typeface="Helvetica Neue"/>
                <a:cs typeface="Helvetica Neue"/>
                <a:sym typeface="Helvetica Neue"/>
              </a:defRPr>
            </a:lvl1pPr>
            <a:lvl2pPr marL="914400" marR="0" lvl="1"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cxnSp>
        <p:nvCxnSpPr>
          <p:cNvPr id="153" name="Google Shape;153;p74"/>
          <p:cNvCxnSpPr/>
          <p:nvPr/>
        </p:nvCxnSpPr>
        <p:spPr>
          <a:xfrm>
            <a:off x="602312" y="603677"/>
            <a:ext cx="0" cy="320100"/>
          </a:xfrm>
          <a:prstGeom prst="straightConnector1">
            <a:avLst/>
          </a:prstGeom>
          <a:noFill/>
          <a:ln w="25400" cap="flat" cmpd="sng">
            <a:solidFill>
              <a:schemeClr val="dk2"/>
            </a:solidFill>
            <a:prstDash val="solid"/>
            <a:miter lim="800000"/>
            <a:headEnd type="none" w="sm" len="sm"/>
            <a:tailEnd type="none" w="sm" len="sm"/>
          </a:ln>
        </p:spPr>
      </p:cxnSp>
      <p:sp>
        <p:nvSpPr>
          <p:cNvPr id="154" name="Google Shape;154;p74"/>
          <p:cNvSpPr/>
          <p:nvPr/>
        </p:nvSpPr>
        <p:spPr>
          <a:xfrm>
            <a:off x="0" y="4533900"/>
            <a:ext cx="9144000" cy="609600"/>
          </a:xfrm>
          <a:prstGeom prst="rect">
            <a:avLst/>
          </a:prstGeom>
          <a:solidFill>
            <a:schemeClr val="lt1"/>
          </a:solidFill>
          <a:ln>
            <a:noFill/>
          </a:ln>
          <a:effectLst>
            <a:outerShdw blurRad="63500" algn="ctr" rotWithShape="0">
              <a:srgbClr val="000000">
                <a:alpha val="24705"/>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pic>
        <p:nvPicPr>
          <p:cNvPr id="155" name="Google Shape;155;p74"/>
          <p:cNvPicPr preferRelativeResize="0"/>
          <p:nvPr/>
        </p:nvPicPr>
        <p:blipFill rotWithShape="1">
          <a:blip r:embed="rId2">
            <a:alphaModFix/>
          </a:blip>
          <a:srcRect/>
          <a:stretch/>
        </p:blipFill>
        <p:spPr>
          <a:xfrm>
            <a:off x="7316392" y="4687355"/>
            <a:ext cx="1104897" cy="296687"/>
          </a:xfrm>
          <a:prstGeom prst="rect">
            <a:avLst/>
          </a:prstGeom>
          <a:noFill/>
          <a:ln>
            <a:noFill/>
          </a:ln>
        </p:spPr>
      </p:pic>
      <p:sp>
        <p:nvSpPr>
          <p:cNvPr id="156" name="Google Shape;156;p74"/>
          <p:cNvSpPr txBox="1"/>
          <p:nvPr/>
        </p:nvSpPr>
        <p:spPr>
          <a:xfrm>
            <a:off x="710583" y="4686232"/>
            <a:ext cx="5843100" cy="298800"/>
          </a:xfrm>
          <a:prstGeom prst="rect">
            <a:avLst/>
          </a:prstGeom>
          <a:noFill/>
          <a:ln>
            <a:noFill/>
          </a:ln>
        </p:spPr>
        <p:txBody>
          <a:bodyPr spcFirstLastPara="1" wrap="square" lIns="0" tIns="0" rIns="0" bIns="0" anchor="ctr" anchorCtr="0">
            <a:noAutofit/>
          </a:bodyPr>
          <a:lstStyle/>
          <a:p>
            <a:pPr marL="0" marR="0" lvl="0" indent="0" algn="l" rtl="0">
              <a:lnSpc>
                <a:spcPct val="80000"/>
              </a:lnSpc>
              <a:spcBef>
                <a:spcPts val="0"/>
              </a:spcBef>
              <a:spcAft>
                <a:spcPts val="0"/>
              </a:spcAft>
              <a:buClr>
                <a:srgbClr val="B4B1B4"/>
              </a:buClr>
              <a:buSzPts val="600"/>
              <a:buFont typeface="Arial"/>
              <a:buNone/>
            </a:pPr>
            <a:r>
              <a:rPr lang="en-US" sz="600" b="0" i="0">
                <a:solidFill>
                  <a:srgbClr val="B4B1B4"/>
                </a:solidFill>
                <a:latin typeface="Arial Narrow"/>
                <a:ea typeface="Arial Narrow"/>
                <a:cs typeface="Arial Narrow"/>
                <a:sym typeface="Arial Narrow"/>
              </a:rPr>
              <a:t>The information included herein is for informational purposes and is intended for use by advisors only, and should not be copied, reproduced, or redistributed without consent of CWM, LLC. Carson Partners offers investment advisory services through CWM, LLC, an SEC Registered Investment Advisor. Carson Coaching and CWM, LLC are separate but affiliated companies and wholly-owned subsidiaries of Carson Group Holdings, LLC. Carson Coaching does not provide advisory services.</a:t>
            </a:r>
            <a:endParaRPr sz="1100"/>
          </a:p>
        </p:txBody>
      </p:sp>
    </p:spTree>
  </p:cSld>
  <p:clrMapOvr>
    <a:masterClrMapping/>
  </p:clrMapOvr>
  <p:transition spd="slow">
    <p:push/>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ody option 4 (3 boxes)">
  <p:cSld name="Body option 4 (3 boxes)">
    <p:spTree>
      <p:nvGrpSpPr>
        <p:cNvPr id="1" name="Shape 157"/>
        <p:cNvGrpSpPr/>
        <p:nvPr/>
      </p:nvGrpSpPr>
      <p:grpSpPr>
        <a:xfrm>
          <a:off x="0" y="0"/>
          <a:ext cx="0" cy="0"/>
          <a:chOff x="0" y="0"/>
          <a:chExt cx="0" cy="0"/>
        </a:xfrm>
      </p:grpSpPr>
      <p:sp>
        <p:nvSpPr>
          <p:cNvPr id="158" name="Google Shape;158;p75"/>
          <p:cNvSpPr txBox="1">
            <a:spLocks noGrp="1"/>
          </p:cNvSpPr>
          <p:nvPr>
            <p:ph type="body" idx="1"/>
          </p:nvPr>
        </p:nvSpPr>
        <p:spPr>
          <a:xfrm>
            <a:off x="706042" y="1478756"/>
            <a:ext cx="2430000" cy="2754000"/>
          </a:xfrm>
          <a:prstGeom prst="rect">
            <a:avLst/>
          </a:prstGeom>
          <a:solidFill>
            <a:schemeClr val="lt1"/>
          </a:solidFill>
          <a:ln>
            <a:noFill/>
          </a:ln>
          <a:effectLst>
            <a:outerShdw blurRad="38100" algn="ctr" rotWithShape="0">
              <a:srgbClr val="000000">
                <a:alpha val="40000"/>
              </a:srgbClr>
            </a:outerShdw>
          </a:effectLst>
        </p:spPr>
        <p:txBody>
          <a:bodyPr spcFirstLastPara="1" wrap="square" lIns="137150" tIns="137150" rIns="137150" bIns="137150" anchor="t" anchorCtr="0">
            <a:noAutofit/>
          </a:bodyPr>
          <a:lstStyle>
            <a:lvl1pPr marL="457200" marR="0" lvl="0" indent="-228600" algn="l" rtl="0">
              <a:lnSpc>
                <a:spcPct val="90000"/>
              </a:lnSpc>
              <a:spcBef>
                <a:spcPts val="0"/>
              </a:spcBef>
              <a:spcAft>
                <a:spcPts val="0"/>
              </a:spcAft>
              <a:buClr>
                <a:schemeClr val="accent1"/>
              </a:buClr>
              <a:buSzPts val="1500"/>
              <a:buFont typeface="Arial"/>
              <a:buNone/>
              <a:defRPr sz="1500" b="0" i="0" u="none" strike="noStrike" cap="none">
                <a:solidFill>
                  <a:schemeClr val="accent1"/>
                </a:solidFill>
                <a:latin typeface="Arial"/>
                <a:ea typeface="Arial"/>
                <a:cs typeface="Arial"/>
                <a:sym typeface="Arial"/>
              </a:defRPr>
            </a:lvl1pPr>
            <a:lvl2pPr marL="914400" marR="0" lvl="1" indent="-228600" algn="l" rtl="0">
              <a:lnSpc>
                <a:spcPct val="90000"/>
              </a:lnSpc>
              <a:spcBef>
                <a:spcPts val="9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159" name="Google Shape;159;p75"/>
          <p:cNvSpPr txBox="1">
            <a:spLocks noGrp="1"/>
          </p:cNvSpPr>
          <p:nvPr>
            <p:ph type="body" idx="2"/>
          </p:nvPr>
        </p:nvSpPr>
        <p:spPr>
          <a:xfrm>
            <a:off x="3351014" y="1478756"/>
            <a:ext cx="2430000" cy="2754000"/>
          </a:xfrm>
          <a:prstGeom prst="rect">
            <a:avLst/>
          </a:prstGeom>
          <a:solidFill>
            <a:schemeClr val="lt1"/>
          </a:solidFill>
          <a:ln>
            <a:noFill/>
          </a:ln>
          <a:effectLst>
            <a:outerShdw blurRad="38100" algn="ctr" rotWithShape="0">
              <a:srgbClr val="000000">
                <a:alpha val="40000"/>
              </a:srgbClr>
            </a:outerShdw>
          </a:effectLst>
        </p:spPr>
        <p:txBody>
          <a:bodyPr spcFirstLastPara="1" wrap="square" lIns="137150" tIns="137150" rIns="137150" bIns="137150" anchor="t" anchorCtr="0">
            <a:noAutofit/>
          </a:bodyPr>
          <a:lstStyle>
            <a:lvl1pPr marL="457200" marR="0" lvl="0" indent="-228600" algn="l" rtl="0">
              <a:lnSpc>
                <a:spcPct val="90000"/>
              </a:lnSpc>
              <a:spcBef>
                <a:spcPts val="0"/>
              </a:spcBef>
              <a:spcAft>
                <a:spcPts val="0"/>
              </a:spcAft>
              <a:buClr>
                <a:schemeClr val="accent1"/>
              </a:buClr>
              <a:buSzPts val="1500"/>
              <a:buFont typeface="Arial"/>
              <a:buNone/>
              <a:defRPr sz="1500" b="0" i="0" u="none" strike="noStrike" cap="none">
                <a:solidFill>
                  <a:schemeClr val="accent1"/>
                </a:solidFill>
                <a:latin typeface="Arial"/>
                <a:ea typeface="Arial"/>
                <a:cs typeface="Arial"/>
                <a:sym typeface="Arial"/>
              </a:defRPr>
            </a:lvl1pPr>
            <a:lvl2pPr marL="914400" marR="0" lvl="1" indent="-228600" algn="l" rtl="0">
              <a:lnSpc>
                <a:spcPct val="90000"/>
              </a:lnSpc>
              <a:spcBef>
                <a:spcPts val="9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160" name="Google Shape;160;p75"/>
          <p:cNvSpPr txBox="1">
            <a:spLocks noGrp="1"/>
          </p:cNvSpPr>
          <p:nvPr>
            <p:ph type="body" idx="3"/>
          </p:nvPr>
        </p:nvSpPr>
        <p:spPr>
          <a:xfrm>
            <a:off x="5995988" y="1478756"/>
            <a:ext cx="2430000" cy="2754000"/>
          </a:xfrm>
          <a:prstGeom prst="rect">
            <a:avLst/>
          </a:prstGeom>
          <a:solidFill>
            <a:schemeClr val="lt1"/>
          </a:solidFill>
          <a:ln>
            <a:noFill/>
          </a:ln>
          <a:effectLst>
            <a:outerShdw blurRad="38100" algn="ctr" rotWithShape="0">
              <a:srgbClr val="000000">
                <a:alpha val="40000"/>
              </a:srgbClr>
            </a:outerShdw>
          </a:effectLst>
        </p:spPr>
        <p:txBody>
          <a:bodyPr spcFirstLastPara="1" wrap="square" lIns="137150" tIns="137150" rIns="137150" bIns="137150" anchor="t" anchorCtr="0">
            <a:noAutofit/>
          </a:bodyPr>
          <a:lstStyle>
            <a:lvl1pPr marL="457200" marR="0" lvl="0" indent="-228600" algn="l" rtl="0">
              <a:lnSpc>
                <a:spcPct val="90000"/>
              </a:lnSpc>
              <a:spcBef>
                <a:spcPts val="0"/>
              </a:spcBef>
              <a:spcAft>
                <a:spcPts val="0"/>
              </a:spcAft>
              <a:buClr>
                <a:schemeClr val="accent1"/>
              </a:buClr>
              <a:buSzPts val="1500"/>
              <a:buFont typeface="Arial"/>
              <a:buNone/>
              <a:defRPr sz="1500" b="0" i="0" u="none" strike="noStrike" cap="none">
                <a:solidFill>
                  <a:schemeClr val="accent1"/>
                </a:solidFill>
                <a:latin typeface="Arial"/>
                <a:ea typeface="Arial"/>
                <a:cs typeface="Arial"/>
                <a:sym typeface="Arial"/>
              </a:defRPr>
            </a:lvl1pPr>
            <a:lvl2pPr marL="914400" marR="0" lvl="1" indent="-228600" algn="l" rtl="0">
              <a:lnSpc>
                <a:spcPct val="90000"/>
              </a:lnSpc>
              <a:spcBef>
                <a:spcPts val="9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161" name="Google Shape;161;p75"/>
          <p:cNvSpPr txBox="1">
            <a:spLocks noGrp="1"/>
          </p:cNvSpPr>
          <p:nvPr>
            <p:ph type="body" idx="4"/>
          </p:nvPr>
        </p:nvSpPr>
        <p:spPr>
          <a:xfrm>
            <a:off x="709612" y="1282558"/>
            <a:ext cx="2426700" cy="258000"/>
          </a:xfrm>
          <a:prstGeom prst="rect">
            <a:avLst/>
          </a:prstGeom>
          <a:noFill/>
          <a:ln>
            <a:noFill/>
          </a:ln>
        </p:spPr>
        <p:txBody>
          <a:bodyPr spcFirstLastPara="1" wrap="square" lIns="0" tIns="0" rIns="0" bIns="0" anchor="b" anchorCtr="0">
            <a:noAutofit/>
          </a:bodyPr>
          <a:lstStyle>
            <a:lvl1pPr marL="457200" marR="0" lvl="0" indent="-228600" algn="l" rtl="0">
              <a:lnSpc>
                <a:spcPct val="100000"/>
              </a:lnSpc>
              <a:spcBef>
                <a:spcPts val="0"/>
              </a:spcBef>
              <a:spcAft>
                <a:spcPts val="0"/>
              </a:spcAft>
              <a:buClr>
                <a:schemeClr val="lt2"/>
              </a:buClr>
              <a:buSzPts val="2700"/>
              <a:buFont typeface="Arial"/>
              <a:buNone/>
              <a:defRPr sz="2700" b="1" i="0" u="none" strike="noStrike" cap="none">
                <a:solidFill>
                  <a:schemeClr val="lt2"/>
                </a:solidFill>
                <a:latin typeface="Helvetica Neue"/>
                <a:ea typeface="Helvetica Neue"/>
                <a:cs typeface="Helvetica Neue"/>
                <a:sym typeface="Helvetica Neue"/>
              </a:defRPr>
            </a:lvl1pPr>
            <a:lvl2pPr marL="914400" marR="0" lvl="1"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162" name="Google Shape;162;p75"/>
          <p:cNvSpPr txBox="1">
            <a:spLocks noGrp="1"/>
          </p:cNvSpPr>
          <p:nvPr>
            <p:ph type="body" idx="5"/>
          </p:nvPr>
        </p:nvSpPr>
        <p:spPr>
          <a:xfrm>
            <a:off x="3356896" y="1282558"/>
            <a:ext cx="2421900" cy="258000"/>
          </a:xfrm>
          <a:prstGeom prst="rect">
            <a:avLst/>
          </a:prstGeom>
          <a:noFill/>
          <a:ln>
            <a:noFill/>
          </a:ln>
        </p:spPr>
        <p:txBody>
          <a:bodyPr spcFirstLastPara="1" wrap="square" lIns="0" tIns="0" rIns="0" bIns="0" anchor="b" anchorCtr="0">
            <a:noAutofit/>
          </a:bodyPr>
          <a:lstStyle>
            <a:lvl1pPr marL="457200" marR="0" lvl="0" indent="-228600" algn="l" rtl="0">
              <a:lnSpc>
                <a:spcPct val="100000"/>
              </a:lnSpc>
              <a:spcBef>
                <a:spcPts val="0"/>
              </a:spcBef>
              <a:spcAft>
                <a:spcPts val="0"/>
              </a:spcAft>
              <a:buClr>
                <a:schemeClr val="lt2"/>
              </a:buClr>
              <a:buSzPts val="2700"/>
              <a:buFont typeface="Arial"/>
              <a:buNone/>
              <a:defRPr sz="2700" b="1" i="0" u="none" strike="noStrike" cap="none">
                <a:solidFill>
                  <a:schemeClr val="lt2"/>
                </a:solidFill>
                <a:latin typeface="Helvetica Neue"/>
                <a:ea typeface="Helvetica Neue"/>
                <a:cs typeface="Helvetica Neue"/>
                <a:sym typeface="Helvetica Neue"/>
              </a:defRPr>
            </a:lvl1pPr>
            <a:lvl2pPr marL="914400" marR="0" lvl="1"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163" name="Google Shape;163;p75"/>
          <p:cNvSpPr txBox="1">
            <a:spLocks noGrp="1"/>
          </p:cNvSpPr>
          <p:nvPr>
            <p:ph type="body" idx="6"/>
          </p:nvPr>
        </p:nvSpPr>
        <p:spPr>
          <a:xfrm>
            <a:off x="5999383" y="1282558"/>
            <a:ext cx="2421900" cy="258000"/>
          </a:xfrm>
          <a:prstGeom prst="rect">
            <a:avLst/>
          </a:prstGeom>
          <a:noFill/>
          <a:ln>
            <a:noFill/>
          </a:ln>
        </p:spPr>
        <p:txBody>
          <a:bodyPr spcFirstLastPara="1" wrap="square" lIns="0" tIns="0" rIns="0" bIns="0" anchor="b" anchorCtr="0">
            <a:noAutofit/>
          </a:bodyPr>
          <a:lstStyle>
            <a:lvl1pPr marL="457200" marR="0" lvl="0" indent="-228600" algn="l" rtl="0">
              <a:lnSpc>
                <a:spcPct val="100000"/>
              </a:lnSpc>
              <a:spcBef>
                <a:spcPts val="0"/>
              </a:spcBef>
              <a:spcAft>
                <a:spcPts val="0"/>
              </a:spcAft>
              <a:buClr>
                <a:schemeClr val="lt2"/>
              </a:buClr>
              <a:buSzPts val="2700"/>
              <a:buFont typeface="Arial"/>
              <a:buNone/>
              <a:defRPr sz="2700" b="1" i="0" u="none" strike="noStrike" cap="none">
                <a:solidFill>
                  <a:schemeClr val="lt2"/>
                </a:solidFill>
                <a:latin typeface="Helvetica Neue"/>
                <a:ea typeface="Helvetica Neue"/>
                <a:cs typeface="Helvetica Neue"/>
                <a:sym typeface="Helvetica Neue"/>
              </a:defRPr>
            </a:lvl1pPr>
            <a:lvl2pPr marL="914400" marR="0" lvl="1"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164" name="Google Shape;164;p75"/>
          <p:cNvSpPr txBox="1">
            <a:spLocks noGrp="1"/>
          </p:cNvSpPr>
          <p:nvPr>
            <p:ph type="body" idx="7"/>
          </p:nvPr>
        </p:nvSpPr>
        <p:spPr>
          <a:xfrm>
            <a:off x="706041" y="627328"/>
            <a:ext cx="7715100" cy="320100"/>
          </a:xfrm>
          <a:prstGeom prst="rect">
            <a:avLst/>
          </a:prstGeom>
          <a:noFill/>
          <a:ln>
            <a:noFill/>
          </a:ln>
        </p:spPr>
        <p:txBody>
          <a:bodyPr spcFirstLastPara="1" wrap="square" lIns="0" tIns="0" rIns="0" bIns="0" anchor="t" anchorCtr="0">
            <a:noAutofit/>
          </a:bodyPr>
          <a:lstStyle>
            <a:lvl1pPr marL="457200" marR="0" lvl="0" indent="-228600" algn="l" rtl="0">
              <a:lnSpc>
                <a:spcPct val="80000"/>
              </a:lnSpc>
              <a:spcBef>
                <a:spcPts val="0"/>
              </a:spcBef>
              <a:spcAft>
                <a:spcPts val="0"/>
              </a:spcAft>
              <a:buClr>
                <a:schemeClr val="dk1"/>
              </a:buClr>
              <a:buSzPts val="3300"/>
              <a:buFont typeface="Arial"/>
              <a:buNone/>
              <a:defRPr sz="3300" b="1" i="0" u="none" strike="noStrike" cap="none">
                <a:solidFill>
                  <a:schemeClr val="dk1"/>
                </a:solidFill>
                <a:latin typeface="Helvetica Neue"/>
                <a:ea typeface="Helvetica Neue"/>
                <a:cs typeface="Helvetica Neue"/>
                <a:sym typeface="Helvetica Neue"/>
              </a:defRPr>
            </a:lvl1pPr>
            <a:lvl2pPr marL="914400" marR="0" lvl="1"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cxnSp>
        <p:nvCxnSpPr>
          <p:cNvPr id="165" name="Google Shape;165;p75"/>
          <p:cNvCxnSpPr/>
          <p:nvPr/>
        </p:nvCxnSpPr>
        <p:spPr>
          <a:xfrm>
            <a:off x="602312" y="603677"/>
            <a:ext cx="0" cy="320100"/>
          </a:xfrm>
          <a:prstGeom prst="straightConnector1">
            <a:avLst/>
          </a:prstGeom>
          <a:noFill/>
          <a:ln w="25400" cap="flat" cmpd="sng">
            <a:solidFill>
              <a:schemeClr val="dk2"/>
            </a:solidFill>
            <a:prstDash val="solid"/>
            <a:miter lim="800000"/>
            <a:headEnd type="none" w="sm" len="sm"/>
            <a:tailEnd type="none" w="sm" len="sm"/>
          </a:ln>
        </p:spPr>
      </p:cxnSp>
      <p:sp>
        <p:nvSpPr>
          <p:cNvPr id="166" name="Google Shape;166;p75"/>
          <p:cNvSpPr/>
          <p:nvPr/>
        </p:nvSpPr>
        <p:spPr>
          <a:xfrm>
            <a:off x="0" y="4533900"/>
            <a:ext cx="9144000" cy="609600"/>
          </a:xfrm>
          <a:prstGeom prst="rect">
            <a:avLst/>
          </a:prstGeom>
          <a:solidFill>
            <a:schemeClr val="lt1"/>
          </a:solidFill>
          <a:ln>
            <a:noFill/>
          </a:ln>
          <a:effectLst>
            <a:outerShdw blurRad="63500" algn="ctr" rotWithShape="0">
              <a:srgbClr val="000000">
                <a:alpha val="24705"/>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pic>
        <p:nvPicPr>
          <p:cNvPr id="167" name="Google Shape;167;p75"/>
          <p:cNvPicPr preferRelativeResize="0"/>
          <p:nvPr/>
        </p:nvPicPr>
        <p:blipFill rotWithShape="1">
          <a:blip r:embed="rId2">
            <a:alphaModFix/>
          </a:blip>
          <a:srcRect/>
          <a:stretch/>
        </p:blipFill>
        <p:spPr>
          <a:xfrm>
            <a:off x="7316392" y="4687355"/>
            <a:ext cx="1104897" cy="296687"/>
          </a:xfrm>
          <a:prstGeom prst="rect">
            <a:avLst/>
          </a:prstGeom>
          <a:noFill/>
          <a:ln>
            <a:noFill/>
          </a:ln>
        </p:spPr>
      </p:pic>
      <p:sp>
        <p:nvSpPr>
          <p:cNvPr id="168" name="Google Shape;168;p75"/>
          <p:cNvSpPr txBox="1"/>
          <p:nvPr/>
        </p:nvSpPr>
        <p:spPr>
          <a:xfrm>
            <a:off x="710583" y="4686232"/>
            <a:ext cx="5843100" cy="298800"/>
          </a:xfrm>
          <a:prstGeom prst="rect">
            <a:avLst/>
          </a:prstGeom>
          <a:noFill/>
          <a:ln>
            <a:noFill/>
          </a:ln>
        </p:spPr>
        <p:txBody>
          <a:bodyPr spcFirstLastPara="1" wrap="square" lIns="0" tIns="0" rIns="0" bIns="0" anchor="ctr" anchorCtr="0">
            <a:noAutofit/>
          </a:bodyPr>
          <a:lstStyle/>
          <a:p>
            <a:pPr marL="0" marR="0" lvl="0" indent="0" algn="l" rtl="0">
              <a:lnSpc>
                <a:spcPct val="80000"/>
              </a:lnSpc>
              <a:spcBef>
                <a:spcPts val="0"/>
              </a:spcBef>
              <a:spcAft>
                <a:spcPts val="0"/>
              </a:spcAft>
              <a:buClr>
                <a:srgbClr val="B4B1B4"/>
              </a:buClr>
              <a:buSzPts val="600"/>
              <a:buFont typeface="Arial"/>
              <a:buNone/>
            </a:pPr>
            <a:r>
              <a:rPr lang="en-US" sz="600" b="0" i="0">
                <a:solidFill>
                  <a:srgbClr val="B4B1B4"/>
                </a:solidFill>
                <a:latin typeface="Arial Narrow"/>
                <a:ea typeface="Arial Narrow"/>
                <a:cs typeface="Arial Narrow"/>
                <a:sym typeface="Arial Narrow"/>
              </a:rPr>
              <a:t>The information included herein is for informational purposes and is intended for use by advisors only, and should not be copied, reproduced, or redistributed without consent of CWM, LLC. Carson Partners offers investment advisory services through CWM, LLC, an SEC Registered Investment Advisor. Carson Coaching and CWM, LLC are separate but affiliated companies and wholly-owned subsidiaries of Carson Group Holdings, LLC. Carson Coaching does not provide advisory services.</a:t>
            </a:r>
            <a:endParaRPr sz="1100"/>
          </a:p>
        </p:txBody>
      </p:sp>
    </p:spTree>
  </p:cSld>
  <p:clrMapOvr>
    <a:masterClrMapping/>
  </p:clrMapOvr>
  <p:transition spd="slow">
    <p:pu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lide options divider 1">
  <p:cSld name="Slide options divider 1">
    <p:bg>
      <p:bgPr>
        <a:solidFill>
          <a:srgbClr val="FFC000"/>
        </a:solidFill>
        <a:effectLst/>
      </p:bgPr>
    </p:bg>
    <p:spTree>
      <p:nvGrpSpPr>
        <p:cNvPr id="1" name="Shape 49"/>
        <p:cNvGrpSpPr/>
        <p:nvPr/>
      </p:nvGrpSpPr>
      <p:grpSpPr>
        <a:xfrm>
          <a:off x="0" y="0"/>
          <a:ext cx="0" cy="0"/>
          <a:chOff x="0" y="0"/>
          <a:chExt cx="0" cy="0"/>
        </a:xfrm>
      </p:grpSpPr>
      <p:sp>
        <p:nvSpPr>
          <p:cNvPr id="50" name="Google Shape;50;p58"/>
          <p:cNvSpPr/>
          <p:nvPr/>
        </p:nvSpPr>
        <p:spPr>
          <a:xfrm>
            <a:off x="0" y="0"/>
            <a:ext cx="9144000" cy="5143500"/>
          </a:xfrm>
          <a:prstGeom prst="rect">
            <a:avLst/>
          </a:prstGeom>
          <a:solidFill>
            <a:srgbClr val="FFC00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US" sz="5400" b="1" i="0">
                <a:solidFill>
                  <a:schemeClr val="accent1"/>
                </a:solidFill>
                <a:latin typeface="Helvetica Neue"/>
                <a:ea typeface="Helvetica Neue"/>
                <a:cs typeface="Helvetica Neue"/>
                <a:sym typeface="Helvetica Neue"/>
              </a:rPr>
              <a:t>Title slides</a:t>
            </a:r>
            <a:endParaRPr sz="1100"/>
          </a:p>
        </p:txBody>
      </p:sp>
    </p:spTree>
  </p:cSld>
  <p:clrMapOvr>
    <a:masterClrMapping/>
  </p:clrMapOvr>
  <p:transition spd="slow">
    <p:push/>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hoto Insert Options">
  <p:cSld name="Photo Insert Options">
    <p:spTree>
      <p:nvGrpSpPr>
        <p:cNvPr id="1" name="Shape 169"/>
        <p:cNvGrpSpPr/>
        <p:nvPr/>
      </p:nvGrpSpPr>
      <p:grpSpPr>
        <a:xfrm>
          <a:off x="0" y="0"/>
          <a:ext cx="0" cy="0"/>
          <a:chOff x="0" y="0"/>
          <a:chExt cx="0" cy="0"/>
        </a:xfrm>
      </p:grpSpPr>
      <p:sp>
        <p:nvSpPr>
          <p:cNvPr id="170" name="Google Shape;170;p76"/>
          <p:cNvSpPr/>
          <p:nvPr/>
        </p:nvSpPr>
        <p:spPr>
          <a:xfrm>
            <a:off x="0" y="0"/>
            <a:ext cx="9144000" cy="5143500"/>
          </a:xfrm>
          <a:prstGeom prst="rect">
            <a:avLst/>
          </a:prstGeom>
          <a:solidFill>
            <a:srgbClr val="FFC00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US" sz="5000" b="1" i="0">
                <a:solidFill>
                  <a:schemeClr val="accent1"/>
                </a:solidFill>
                <a:latin typeface="Helvetica Neue"/>
                <a:ea typeface="Helvetica Neue"/>
                <a:cs typeface="Helvetica Neue"/>
                <a:sym typeface="Helvetica Neue"/>
              </a:rPr>
              <a:t>Photo Insert Options</a:t>
            </a:r>
            <a:endParaRPr sz="1100"/>
          </a:p>
        </p:txBody>
      </p:sp>
    </p:spTree>
  </p:cSld>
  <p:clrMapOvr>
    <a:masterClrMapping/>
  </p:clrMapOvr>
  <p:transition spd="slow">
    <p:push/>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Pic Option 1">
  <p:cSld name="1-Pic Option 1">
    <p:spTree>
      <p:nvGrpSpPr>
        <p:cNvPr id="1" name="Shape 171"/>
        <p:cNvGrpSpPr/>
        <p:nvPr/>
      </p:nvGrpSpPr>
      <p:grpSpPr>
        <a:xfrm>
          <a:off x="0" y="0"/>
          <a:ext cx="0" cy="0"/>
          <a:chOff x="0" y="0"/>
          <a:chExt cx="0" cy="0"/>
        </a:xfrm>
      </p:grpSpPr>
      <p:sp>
        <p:nvSpPr>
          <p:cNvPr id="172" name="Google Shape;172;p77"/>
          <p:cNvSpPr/>
          <p:nvPr/>
        </p:nvSpPr>
        <p:spPr>
          <a:xfrm>
            <a:off x="4674394" y="600075"/>
            <a:ext cx="4469700" cy="3403500"/>
          </a:xfrm>
          <a:prstGeom prst="rect">
            <a:avLst/>
          </a:prstGeom>
          <a:noFill/>
          <a:ln w="50800" cap="flat" cmpd="sng">
            <a:solidFill>
              <a:schemeClr val="dk2">
                <a:alpha val="9803"/>
              </a:schemeClr>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173" name="Google Shape;173;p77"/>
          <p:cNvSpPr txBox="1">
            <a:spLocks noGrp="1"/>
          </p:cNvSpPr>
          <p:nvPr>
            <p:ph type="body" idx="1"/>
          </p:nvPr>
        </p:nvSpPr>
        <p:spPr>
          <a:xfrm>
            <a:off x="706042" y="623888"/>
            <a:ext cx="3751800" cy="290400"/>
          </a:xfrm>
          <a:prstGeom prst="rect">
            <a:avLst/>
          </a:prstGeom>
          <a:noFill/>
          <a:ln>
            <a:noFill/>
          </a:ln>
        </p:spPr>
        <p:txBody>
          <a:bodyPr spcFirstLastPara="1" wrap="square" lIns="0" tIns="0" rIns="0" bIns="0" anchor="t" anchorCtr="0">
            <a:noAutofit/>
          </a:bodyPr>
          <a:lstStyle>
            <a:lvl1pPr marL="457200" marR="0" lvl="0" indent="-228600" algn="l" rtl="0">
              <a:lnSpc>
                <a:spcPct val="80000"/>
              </a:lnSpc>
              <a:spcBef>
                <a:spcPts val="0"/>
              </a:spcBef>
              <a:spcAft>
                <a:spcPts val="0"/>
              </a:spcAft>
              <a:buClr>
                <a:schemeClr val="dk1"/>
              </a:buClr>
              <a:buSzPts val="2700"/>
              <a:buFont typeface="Arial"/>
              <a:buNone/>
              <a:defRPr sz="2700" b="1" i="0" u="none" strike="noStrike" cap="none">
                <a:solidFill>
                  <a:schemeClr val="dk1"/>
                </a:solidFill>
                <a:latin typeface="Helvetica Neue"/>
                <a:ea typeface="Helvetica Neue"/>
                <a:cs typeface="Helvetica Neue"/>
                <a:sym typeface="Helvetica Neue"/>
              </a:defRPr>
            </a:lvl1pPr>
            <a:lvl2pPr marL="914400" marR="0" lvl="1"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174" name="Google Shape;174;p77"/>
          <p:cNvSpPr>
            <a:spLocks noGrp="1"/>
          </p:cNvSpPr>
          <p:nvPr>
            <p:ph type="pic" idx="2"/>
          </p:nvPr>
        </p:nvSpPr>
        <p:spPr>
          <a:xfrm>
            <a:off x="4806779" y="732772"/>
            <a:ext cx="4337100" cy="3424200"/>
          </a:xfrm>
          <a:prstGeom prst="rect">
            <a:avLst/>
          </a:prstGeom>
          <a:solidFill>
            <a:srgbClr val="F2F2F2">
              <a:alpha val="84705"/>
            </a:srgbClr>
          </a:solidFill>
          <a:ln>
            <a:noFill/>
          </a:ln>
          <a:effectLst>
            <a:outerShdw blurRad="38100" algn="ctr" rotWithShape="0">
              <a:srgbClr val="000000">
                <a:alpha val="40000"/>
              </a:srgbClr>
            </a:outerShdw>
          </a:effectLst>
        </p:spPr>
      </p:sp>
      <p:cxnSp>
        <p:nvCxnSpPr>
          <p:cNvPr id="175" name="Google Shape;175;p77"/>
          <p:cNvCxnSpPr/>
          <p:nvPr/>
        </p:nvCxnSpPr>
        <p:spPr>
          <a:xfrm>
            <a:off x="602312" y="604295"/>
            <a:ext cx="0" cy="252900"/>
          </a:xfrm>
          <a:prstGeom prst="straightConnector1">
            <a:avLst/>
          </a:prstGeom>
          <a:noFill/>
          <a:ln w="25400" cap="flat" cmpd="sng">
            <a:solidFill>
              <a:schemeClr val="dk2"/>
            </a:solidFill>
            <a:prstDash val="solid"/>
            <a:miter lim="800000"/>
            <a:headEnd type="none" w="sm" len="sm"/>
            <a:tailEnd type="none" w="sm" len="sm"/>
          </a:ln>
        </p:spPr>
      </p:cxnSp>
      <p:sp>
        <p:nvSpPr>
          <p:cNvPr id="176" name="Google Shape;176;p77"/>
          <p:cNvSpPr txBox="1">
            <a:spLocks noGrp="1"/>
          </p:cNvSpPr>
          <p:nvPr>
            <p:ph type="body" idx="3"/>
          </p:nvPr>
        </p:nvSpPr>
        <p:spPr>
          <a:xfrm>
            <a:off x="706042" y="1478756"/>
            <a:ext cx="3751800" cy="2823900"/>
          </a:xfrm>
          <a:prstGeom prst="rect">
            <a:avLst/>
          </a:prstGeom>
          <a:noFill/>
          <a:ln>
            <a:noFill/>
          </a:ln>
        </p:spPr>
        <p:txBody>
          <a:bodyPr spcFirstLastPara="1" wrap="square" lIns="0" tIns="0" rIns="0" bIns="0" anchor="ctr" anchorCtr="0">
            <a:noAutofit/>
          </a:bodyPr>
          <a:lstStyle>
            <a:lvl1pPr marL="457200" marR="0" lvl="0" indent="-228600" algn="l" rtl="0">
              <a:lnSpc>
                <a:spcPct val="90000"/>
              </a:lnSpc>
              <a:spcBef>
                <a:spcPts val="0"/>
              </a:spcBef>
              <a:spcAft>
                <a:spcPts val="0"/>
              </a:spcAft>
              <a:buClr>
                <a:schemeClr val="accent1"/>
              </a:buClr>
              <a:buSzPts val="1800"/>
              <a:buFont typeface="Arial"/>
              <a:buNone/>
              <a:defRPr sz="1800" b="0" i="0" u="none" strike="noStrike" cap="none">
                <a:solidFill>
                  <a:schemeClr val="accent1"/>
                </a:solidFill>
                <a:latin typeface="Helvetica Neue"/>
                <a:ea typeface="Helvetica Neue"/>
                <a:cs typeface="Helvetica Neue"/>
                <a:sym typeface="Helvetica Neue"/>
              </a:defRPr>
            </a:lvl1pPr>
            <a:lvl2pPr marL="914400" marR="0" lvl="1" indent="-228600" algn="l" rtl="0">
              <a:lnSpc>
                <a:spcPct val="90000"/>
              </a:lnSpc>
              <a:spcBef>
                <a:spcPts val="14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pic>
        <p:nvPicPr>
          <p:cNvPr id="177" name="Google Shape;177;p77"/>
          <p:cNvPicPr preferRelativeResize="0"/>
          <p:nvPr/>
        </p:nvPicPr>
        <p:blipFill rotWithShape="1">
          <a:blip r:embed="rId2">
            <a:alphaModFix/>
          </a:blip>
          <a:srcRect/>
          <a:stretch/>
        </p:blipFill>
        <p:spPr>
          <a:xfrm>
            <a:off x="7316392" y="4687355"/>
            <a:ext cx="1104897" cy="296687"/>
          </a:xfrm>
          <a:prstGeom prst="rect">
            <a:avLst/>
          </a:prstGeom>
          <a:noFill/>
          <a:ln>
            <a:noFill/>
          </a:ln>
        </p:spPr>
      </p:pic>
      <p:sp>
        <p:nvSpPr>
          <p:cNvPr id="178" name="Google Shape;178;p77"/>
          <p:cNvSpPr txBox="1"/>
          <p:nvPr/>
        </p:nvSpPr>
        <p:spPr>
          <a:xfrm>
            <a:off x="710583" y="4686232"/>
            <a:ext cx="5843100" cy="298800"/>
          </a:xfrm>
          <a:prstGeom prst="rect">
            <a:avLst/>
          </a:prstGeom>
          <a:noFill/>
          <a:ln>
            <a:noFill/>
          </a:ln>
        </p:spPr>
        <p:txBody>
          <a:bodyPr spcFirstLastPara="1" wrap="square" lIns="0" tIns="0" rIns="0" bIns="0" anchor="ctr" anchorCtr="0">
            <a:noAutofit/>
          </a:bodyPr>
          <a:lstStyle/>
          <a:p>
            <a:pPr marL="0" marR="0" lvl="0" indent="0" algn="l" rtl="0">
              <a:lnSpc>
                <a:spcPct val="80000"/>
              </a:lnSpc>
              <a:spcBef>
                <a:spcPts val="0"/>
              </a:spcBef>
              <a:spcAft>
                <a:spcPts val="0"/>
              </a:spcAft>
              <a:buClr>
                <a:srgbClr val="B4B1B4"/>
              </a:buClr>
              <a:buSzPts val="600"/>
              <a:buFont typeface="Arial"/>
              <a:buNone/>
            </a:pPr>
            <a:r>
              <a:rPr lang="en-US" sz="600" b="0" i="0">
                <a:solidFill>
                  <a:srgbClr val="B4B1B4"/>
                </a:solidFill>
                <a:latin typeface="Arial Narrow"/>
                <a:ea typeface="Arial Narrow"/>
                <a:cs typeface="Arial Narrow"/>
                <a:sym typeface="Arial Narrow"/>
              </a:rPr>
              <a:t>The information included herein is for informational purposes and is intended for use by advisors only, and should not be copied, reproduced, or redistributed without consent of CWM, LLC. Carson Partners offers investment advisory services through CWM, LLC, an SEC Registered Investment Advisor. Carson Coaching and CWM, LLC are separate but affiliated companies and wholly-owned subsidiaries of Carson Group Holdings, LLC. Carson Coaching does not provide advisory services.</a:t>
            </a:r>
            <a:endParaRPr sz="1100"/>
          </a:p>
        </p:txBody>
      </p:sp>
    </p:spTree>
  </p:cSld>
  <p:clrMapOvr>
    <a:masterClrMapping/>
  </p:clrMapOvr>
  <p:transition spd="slow">
    <p:push/>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1-Pic Option 2">
  <p:cSld name="1-Pic Option 2">
    <p:spTree>
      <p:nvGrpSpPr>
        <p:cNvPr id="1" name="Shape 179"/>
        <p:cNvGrpSpPr/>
        <p:nvPr/>
      </p:nvGrpSpPr>
      <p:grpSpPr>
        <a:xfrm>
          <a:off x="0" y="0"/>
          <a:ext cx="0" cy="0"/>
          <a:chOff x="0" y="0"/>
          <a:chExt cx="0" cy="0"/>
        </a:xfrm>
      </p:grpSpPr>
      <p:sp>
        <p:nvSpPr>
          <p:cNvPr id="180" name="Google Shape;180;p78"/>
          <p:cNvSpPr>
            <a:spLocks noGrp="1"/>
          </p:cNvSpPr>
          <p:nvPr>
            <p:ph type="pic" idx="2"/>
          </p:nvPr>
        </p:nvSpPr>
        <p:spPr>
          <a:xfrm>
            <a:off x="4686302" y="600076"/>
            <a:ext cx="4457700" cy="3828900"/>
          </a:xfrm>
          <a:prstGeom prst="rect">
            <a:avLst/>
          </a:prstGeom>
          <a:solidFill>
            <a:srgbClr val="F2F2F2"/>
          </a:solidFill>
          <a:ln>
            <a:noFill/>
          </a:ln>
          <a:effectLst>
            <a:outerShdw blurRad="38100" algn="ctr" rotWithShape="0">
              <a:srgbClr val="000000">
                <a:alpha val="40000"/>
              </a:srgbClr>
            </a:outerShdw>
          </a:effectLst>
        </p:spPr>
      </p:sp>
      <p:pic>
        <p:nvPicPr>
          <p:cNvPr id="181" name="Google Shape;181;p78"/>
          <p:cNvPicPr preferRelativeResize="0"/>
          <p:nvPr/>
        </p:nvPicPr>
        <p:blipFill rotWithShape="1">
          <a:blip r:embed="rId2">
            <a:alphaModFix/>
          </a:blip>
          <a:srcRect/>
          <a:stretch/>
        </p:blipFill>
        <p:spPr>
          <a:xfrm>
            <a:off x="7316392" y="4687355"/>
            <a:ext cx="1104897" cy="296687"/>
          </a:xfrm>
          <a:prstGeom prst="rect">
            <a:avLst/>
          </a:prstGeom>
          <a:noFill/>
          <a:ln>
            <a:noFill/>
          </a:ln>
        </p:spPr>
      </p:pic>
      <p:sp>
        <p:nvSpPr>
          <p:cNvPr id="182" name="Google Shape;182;p78"/>
          <p:cNvSpPr txBox="1">
            <a:spLocks noGrp="1"/>
          </p:cNvSpPr>
          <p:nvPr>
            <p:ph type="body" idx="1"/>
          </p:nvPr>
        </p:nvSpPr>
        <p:spPr>
          <a:xfrm>
            <a:off x="706042" y="623888"/>
            <a:ext cx="3751800" cy="290400"/>
          </a:xfrm>
          <a:prstGeom prst="rect">
            <a:avLst/>
          </a:prstGeom>
          <a:noFill/>
          <a:ln>
            <a:noFill/>
          </a:ln>
        </p:spPr>
        <p:txBody>
          <a:bodyPr spcFirstLastPara="1" wrap="square" lIns="0" tIns="0" rIns="0" bIns="0" anchor="t" anchorCtr="0">
            <a:noAutofit/>
          </a:bodyPr>
          <a:lstStyle>
            <a:lvl1pPr marL="457200" marR="0" lvl="0" indent="-228600" algn="l" rtl="0">
              <a:lnSpc>
                <a:spcPct val="80000"/>
              </a:lnSpc>
              <a:spcBef>
                <a:spcPts val="0"/>
              </a:spcBef>
              <a:spcAft>
                <a:spcPts val="0"/>
              </a:spcAft>
              <a:buClr>
                <a:schemeClr val="dk1"/>
              </a:buClr>
              <a:buSzPts val="2700"/>
              <a:buFont typeface="Arial"/>
              <a:buNone/>
              <a:defRPr sz="2700" b="1" i="0" u="none" strike="noStrike" cap="none">
                <a:solidFill>
                  <a:schemeClr val="dk1"/>
                </a:solidFill>
                <a:latin typeface="Helvetica Neue"/>
                <a:ea typeface="Helvetica Neue"/>
                <a:cs typeface="Helvetica Neue"/>
                <a:sym typeface="Helvetica Neue"/>
              </a:defRPr>
            </a:lvl1pPr>
            <a:lvl2pPr marL="914400" marR="0" lvl="1"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cxnSp>
        <p:nvCxnSpPr>
          <p:cNvPr id="183" name="Google Shape;183;p78"/>
          <p:cNvCxnSpPr/>
          <p:nvPr/>
        </p:nvCxnSpPr>
        <p:spPr>
          <a:xfrm>
            <a:off x="602312" y="604295"/>
            <a:ext cx="0" cy="252900"/>
          </a:xfrm>
          <a:prstGeom prst="straightConnector1">
            <a:avLst/>
          </a:prstGeom>
          <a:noFill/>
          <a:ln w="25400" cap="flat" cmpd="sng">
            <a:solidFill>
              <a:schemeClr val="dk2"/>
            </a:solidFill>
            <a:prstDash val="solid"/>
            <a:miter lim="800000"/>
            <a:headEnd type="none" w="sm" len="sm"/>
            <a:tailEnd type="none" w="sm" len="sm"/>
          </a:ln>
        </p:spPr>
      </p:cxnSp>
      <p:sp>
        <p:nvSpPr>
          <p:cNvPr id="184" name="Google Shape;184;p78"/>
          <p:cNvSpPr txBox="1"/>
          <p:nvPr/>
        </p:nvSpPr>
        <p:spPr>
          <a:xfrm>
            <a:off x="710583" y="4686232"/>
            <a:ext cx="5843100" cy="298800"/>
          </a:xfrm>
          <a:prstGeom prst="rect">
            <a:avLst/>
          </a:prstGeom>
          <a:noFill/>
          <a:ln>
            <a:noFill/>
          </a:ln>
        </p:spPr>
        <p:txBody>
          <a:bodyPr spcFirstLastPara="1" wrap="square" lIns="0" tIns="0" rIns="0" bIns="0" anchor="ctr" anchorCtr="0">
            <a:noAutofit/>
          </a:bodyPr>
          <a:lstStyle/>
          <a:p>
            <a:pPr marL="0" marR="0" lvl="0" indent="0" algn="l" rtl="0">
              <a:lnSpc>
                <a:spcPct val="80000"/>
              </a:lnSpc>
              <a:spcBef>
                <a:spcPts val="0"/>
              </a:spcBef>
              <a:spcAft>
                <a:spcPts val="0"/>
              </a:spcAft>
              <a:buClr>
                <a:srgbClr val="B4B1B4"/>
              </a:buClr>
              <a:buSzPts val="600"/>
              <a:buFont typeface="Arial"/>
              <a:buNone/>
            </a:pPr>
            <a:r>
              <a:rPr lang="en-US" sz="600" b="0" i="0">
                <a:solidFill>
                  <a:srgbClr val="B4B1B4"/>
                </a:solidFill>
                <a:latin typeface="Arial Narrow"/>
                <a:ea typeface="Arial Narrow"/>
                <a:cs typeface="Arial Narrow"/>
                <a:sym typeface="Arial Narrow"/>
              </a:rPr>
              <a:t>The information included herein is for informational purposes and is intended for use by advisors only, and should not be copied, reproduced, or redistributed without consent of CWM, LLC. Carson Partners offers investment advisory services through CWM, LLC, an SEC Registered Investment Advisor. Carson Coaching and CWM, LLC are separate but affiliated companies and wholly-owned subsidiaries of Carson Group Holdings, LLC. Carson Coaching does not provide advisory services.</a:t>
            </a:r>
            <a:endParaRPr sz="1100"/>
          </a:p>
        </p:txBody>
      </p:sp>
      <p:sp>
        <p:nvSpPr>
          <p:cNvPr id="185" name="Google Shape;185;p78"/>
          <p:cNvSpPr txBox="1">
            <a:spLocks noGrp="1"/>
          </p:cNvSpPr>
          <p:nvPr>
            <p:ph type="body" idx="3"/>
          </p:nvPr>
        </p:nvSpPr>
        <p:spPr>
          <a:xfrm>
            <a:off x="706042" y="1478756"/>
            <a:ext cx="3751800" cy="2823900"/>
          </a:xfrm>
          <a:prstGeom prst="rect">
            <a:avLst/>
          </a:prstGeom>
          <a:noFill/>
          <a:ln>
            <a:noFill/>
          </a:ln>
        </p:spPr>
        <p:txBody>
          <a:bodyPr spcFirstLastPara="1" wrap="square" lIns="0" tIns="0" rIns="0" bIns="0" anchor="ctr" anchorCtr="0">
            <a:noAutofit/>
          </a:bodyPr>
          <a:lstStyle>
            <a:lvl1pPr marL="457200" marR="0" lvl="0" indent="-228600" algn="l" rtl="0">
              <a:lnSpc>
                <a:spcPct val="90000"/>
              </a:lnSpc>
              <a:spcBef>
                <a:spcPts val="0"/>
              </a:spcBef>
              <a:spcAft>
                <a:spcPts val="0"/>
              </a:spcAft>
              <a:buClr>
                <a:schemeClr val="accent1"/>
              </a:buClr>
              <a:buSzPts val="1800"/>
              <a:buFont typeface="Arial"/>
              <a:buNone/>
              <a:defRPr sz="1800" b="0" i="0" u="none" strike="noStrike" cap="none">
                <a:solidFill>
                  <a:schemeClr val="accent1"/>
                </a:solidFill>
                <a:latin typeface="Helvetica Neue"/>
                <a:ea typeface="Helvetica Neue"/>
                <a:cs typeface="Helvetica Neue"/>
                <a:sym typeface="Helvetica Neue"/>
              </a:defRPr>
            </a:lvl1pPr>
            <a:lvl2pPr marL="914400" marR="0" lvl="1" indent="-228600" algn="l" rtl="0">
              <a:lnSpc>
                <a:spcPct val="90000"/>
              </a:lnSpc>
              <a:spcBef>
                <a:spcPts val="14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cxnSp>
        <p:nvCxnSpPr>
          <p:cNvPr id="186" name="Google Shape;186;p78"/>
          <p:cNvCxnSpPr/>
          <p:nvPr/>
        </p:nvCxnSpPr>
        <p:spPr>
          <a:xfrm rot="10800000" flipH="1">
            <a:off x="-3571" y="4256692"/>
            <a:ext cx="9144000" cy="358200"/>
          </a:xfrm>
          <a:prstGeom prst="straightConnector1">
            <a:avLst/>
          </a:prstGeom>
          <a:noFill/>
          <a:ln w="9525" cap="flat" cmpd="sng">
            <a:solidFill>
              <a:srgbClr val="F2F2F2"/>
            </a:solidFill>
            <a:prstDash val="solid"/>
            <a:miter lim="800000"/>
            <a:headEnd type="none" w="sm" len="sm"/>
            <a:tailEnd type="none" w="sm" len="sm"/>
          </a:ln>
        </p:spPr>
      </p:cxnSp>
      <p:cxnSp>
        <p:nvCxnSpPr>
          <p:cNvPr id="187" name="Google Shape;187;p78"/>
          <p:cNvCxnSpPr/>
          <p:nvPr/>
        </p:nvCxnSpPr>
        <p:spPr>
          <a:xfrm>
            <a:off x="-3571" y="420902"/>
            <a:ext cx="9144000" cy="358200"/>
          </a:xfrm>
          <a:prstGeom prst="straightConnector1">
            <a:avLst/>
          </a:prstGeom>
          <a:noFill/>
          <a:ln w="9525" cap="flat" cmpd="sng">
            <a:solidFill>
              <a:srgbClr val="F2F2F2"/>
            </a:solidFill>
            <a:prstDash val="solid"/>
            <a:miter lim="800000"/>
            <a:headEnd type="none" w="sm" len="sm"/>
            <a:tailEnd type="none" w="sm" len="sm"/>
          </a:ln>
        </p:spPr>
      </p:cxnSp>
    </p:spTree>
  </p:cSld>
  <p:clrMapOvr>
    <a:masterClrMapping/>
  </p:clrMapOvr>
  <p:transition spd="slow">
    <p:push/>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1-Pic Option 3 (Full)">
  <p:cSld name="1-Pic Option 3 (Full)">
    <p:spTree>
      <p:nvGrpSpPr>
        <p:cNvPr id="1" name="Shape 188"/>
        <p:cNvGrpSpPr/>
        <p:nvPr/>
      </p:nvGrpSpPr>
      <p:grpSpPr>
        <a:xfrm>
          <a:off x="0" y="0"/>
          <a:ext cx="0" cy="0"/>
          <a:chOff x="0" y="0"/>
          <a:chExt cx="0" cy="0"/>
        </a:xfrm>
      </p:grpSpPr>
      <p:pic>
        <p:nvPicPr>
          <p:cNvPr id="189" name="Google Shape;189;p79"/>
          <p:cNvPicPr preferRelativeResize="0"/>
          <p:nvPr/>
        </p:nvPicPr>
        <p:blipFill rotWithShape="1">
          <a:blip r:embed="rId2">
            <a:alphaModFix/>
          </a:blip>
          <a:srcRect/>
          <a:stretch/>
        </p:blipFill>
        <p:spPr>
          <a:xfrm>
            <a:off x="7316392" y="4687355"/>
            <a:ext cx="1104897" cy="296687"/>
          </a:xfrm>
          <a:prstGeom prst="rect">
            <a:avLst/>
          </a:prstGeom>
          <a:noFill/>
          <a:ln>
            <a:noFill/>
          </a:ln>
        </p:spPr>
      </p:pic>
      <p:sp>
        <p:nvSpPr>
          <p:cNvPr id="190" name="Google Shape;190;p79"/>
          <p:cNvSpPr/>
          <p:nvPr/>
        </p:nvSpPr>
        <p:spPr>
          <a:xfrm>
            <a:off x="600076" y="473869"/>
            <a:ext cx="8544000" cy="3828900"/>
          </a:xfrm>
          <a:prstGeom prst="rect">
            <a:avLst/>
          </a:prstGeom>
          <a:noFill/>
          <a:ln w="50800" cap="flat" cmpd="sng">
            <a:solidFill>
              <a:schemeClr val="dk2">
                <a:alpha val="9803"/>
              </a:schemeClr>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191" name="Google Shape;191;p79"/>
          <p:cNvSpPr>
            <a:spLocks noGrp="1"/>
          </p:cNvSpPr>
          <p:nvPr>
            <p:ph type="pic" idx="2"/>
          </p:nvPr>
        </p:nvSpPr>
        <p:spPr>
          <a:xfrm>
            <a:off x="709613" y="600075"/>
            <a:ext cx="8434500" cy="3828900"/>
          </a:xfrm>
          <a:prstGeom prst="rect">
            <a:avLst/>
          </a:prstGeom>
          <a:solidFill>
            <a:srgbClr val="F2F2F2">
              <a:alpha val="84705"/>
            </a:srgbClr>
          </a:solidFill>
          <a:ln>
            <a:noFill/>
          </a:ln>
          <a:effectLst>
            <a:outerShdw blurRad="38100" algn="ctr" rotWithShape="0">
              <a:srgbClr val="000000">
                <a:alpha val="40000"/>
              </a:srgbClr>
            </a:outerShdw>
          </a:effectLst>
        </p:spPr>
      </p:sp>
      <p:sp>
        <p:nvSpPr>
          <p:cNvPr id="192" name="Google Shape;192;p79"/>
          <p:cNvSpPr txBox="1"/>
          <p:nvPr/>
        </p:nvSpPr>
        <p:spPr>
          <a:xfrm>
            <a:off x="710583" y="4686232"/>
            <a:ext cx="5843100" cy="298800"/>
          </a:xfrm>
          <a:prstGeom prst="rect">
            <a:avLst/>
          </a:prstGeom>
          <a:noFill/>
          <a:ln>
            <a:noFill/>
          </a:ln>
        </p:spPr>
        <p:txBody>
          <a:bodyPr spcFirstLastPara="1" wrap="square" lIns="0" tIns="0" rIns="0" bIns="0" anchor="ctr" anchorCtr="0">
            <a:noAutofit/>
          </a:bodyPr>
          <a:lstStyle/>
          <a:p>
            <a:pPr marL="0" marR="0" lvl="0" indent="0" algn="l" rtl="0">
              <a:lnSpc>
                <a:spcPct val="80000"/>
              </a:lnSpc>
              <a:spcBef>
                <a:spcPts val="0"/>
              </a:spcBef>
              <a:spcAft>
                <a:spcPts val="0"/>
              </a:spcAft>
              <a:buClr>
                <a:srgbClr val="B4B1B4"/>
              </a:buClr>
              <a:buSzPts val="600"/>
              <a:buFont typeface="Arial"/>
              <a:buNone/>
            </a:pPr>
            <a:r>
              <a:rPr lang="en-US" sz="600" b="0" i="0">
                <a:solidFill>
                  <a:srgbClr val="B4B1B4"/>
                </a:solidFill>
                <a:latin typeface="Arial Narrow"/>
                <a:ea typeface="Arial Narrow"/>
                <a:cs typeface="Arial Narrow"/>
                <a:sym typeface="Arial Narrow"/>
              </a:rPr>
              <a:t>The information included herein is for informational purposes and is intended for use by advisors only, and should not be copied, reproduced, or redistributed without consent of CWM, LLC. Carson Partners offers investment advisory services through CWM, LLC, an SEC Registered Investment Advisor. Carson Coaching and CWM, LLC are separate but affiliated companies and wholly-owned subsidiaries of Carson Group Holdings, LLC. Carson Coaching does not provide advisory services.</a:t>
            </a:r>
            <a:endParaRPr sz="1100"/>
          </a:p>
        </p:txBody>
      </p:sp>
    </p:spTree>
  </p:cSld>
  <p:clrMapOvr>
    <a:masterClrMapping/>
  </p:clrMapOvr>
  <p:transition spd="slow">
    <p:push/>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2-Pic Option 1">
  <p:cSld name="2-Pic Option 1">
    <p:spTree>
      <p:nvGrpSpPr>
        <p:cNvPr id="1" name="Shape 193"/>
        <p:cNvGrpSpPr/>
        <p:nvPr/>
      </p:nvGrpSpPr>
      <p:grpSpPr>
        <a:xfrm>
          <a:off x="0" y="0"/>
          <a:ext cx="0" cy="0"/>
          <a:chOff x="0" y="0"/>
          <a:chExt cx="0" cy="0"/>
        </a:xfrm>
      </p:grpSpPr>
      <p:sp>
        <p:nvSpPr>
          <p:cNvPr id="194" name="Google Shape;194;p80"/>
          <p:cNvSpPr/>
          <p:nvPr/>
        </p:nvSpPr>
        <p:spPr>
          <a:xfrm>
            <a:off x="4674394" y="600075"/>
            <a:ext cx="3857700" cy="3702600"/>
          </a:xfrm>
          <a:prstGeom prst="rect">
            <a:avLst/>
          </a:prstGeom>
          <a:noFill/>
          <a:ln w="50800" cap="flat" cmpd="sng">
            <a:solidFill>
              <a:schemeClr val="dk2">
                <a:alpha val="9803"/>
              </a:schemeClr>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pic>
        <p:nvPicPr>
          <p:cNvPr id="195" name="Google Shape;195;p80"/>
          <p:cNvPicPr preferRelativeResize="0"/>
          <p:nvPr/>
        </p:nvPicPr>
        <p:blipFill rotWithShape="1">
          <a:blip r:embed="rId2">
            <a:alphaModFix/>
          </a:blip>
          <a:srcRect/>
          <a:stretch/>
        </p:blipFill>
        <p:spPr>
          <a:xfrm>
            <a:off x="7316392" y="4687355"/>
            <a:ext cx="1104897" cy="296687"/>
          </a:xfrm>
          <a:prstGeom prst="rect">
            <a:avLst/>
          </a:prstGeom>
          <a:noFill/>
          <a:ln>
            <a:noFill/>
          </a:ln>
        </p:spPr>
      </p:pic>
      <p:sp>
        <p:nvSpPr>
          <p:cNvPr id="196" name="Google Shape;196;p80"/>
          <p:cNvSpPr>
            <a:spLocks noGrp="1"/>
          </p:cNvSpPr>
          <p:nvPr>
            <p:ph type="pic" idx="2"/>
          </p:nvPr>
        </p:nvSpPr>
        <p:spPr>
          <a:xfrm>
            <a:off x="4932123" y="2218041"/>
            <a:ext cx="3489300" cy="2211000"/>
          </a:xfrm>
          <a:prstGeom prst="rect">
            <a:avLst/>
          </a:prstGeom>
          <a:solidFill>
            <a:srgbClr val="D8D8D8">
              <a:alpha val="84705"/>
            </a:srgbClr>
          </a:solidFill>
          <a:ln>
            <a:noFill/>
          </a:ln>
          <a:effectLst>
            <a:outerShdw blurRad="38100" algn="ctr" rotWithShape="0">
              <a:srgbClr val="000000">
                <a:alpha val="40000"/>
              </a:srgbClr>
            </a:outerShdw>
          </a:effectLst>
        </p:spPr>
      </p:sp>
      <p:sp>
        <p:nvSpPr>
          <p:cNvPr id="197" name="Google Shape;197;p80"/>
          <p:cNvSpPr>
            <a:spLocks noGrp="1"/>
          </p:cNvSpPr>
          <p:nvPr>
            <p:ph type="pic" idx="3"/>
          </p:nvPr>
        </p:nvSpPr>
        <p:spPr>
          <a:xfrm>
            <a:off x="4806779" y="473868"/>
            <a:ext cx="3489300" cy="1879500"/>
          </a:xfrm>
          <a:prstGeom prst="rect">
            <a:avLst/>
          </a:prstGeom>
          <a:solidFill>
            <a:srgbClr val="F2F2F2"/>
          </a:solidFill>
          <a:ln>
            <a:noFill/>
          </a:ln>
          <a:effectLst>
            <a:outerShdw blurRad="76200" algn="ctr" rotWithShape="0">
              <a:srgbClr val="000000">
                <a:alpha val="40000"/>
              </a:srgbClr>
            </a:outerShdw>
          </a:effectLst>
        </p:spPr>
      </p:sp>
      <p:sp>
        <p:nvSpPr>
          <p:cNvPr id="198" name="Google Shape;198;p80"/>
          <p:cNvSpPr txBox="1">
            <a:spLocks noGrp="1"/>
          </p:cNvSpPr>
          <p:nvPr>
            <p:ph type="body" idx="1"/>
          </p:nvPr>
        </p:nvSpPr>
        <p:spPr>
          <a:xfrm>
            <a:off x="706042" y="623888"/>
            <a:ext cx="3751800" cy="290400"/>
          </a:xfrm>
          <a:prstGeom prst="rect">
            <a:avLst/>
          </a:prstGeom>
          <a:noFill/>
          <a:ln>
            <a:noFill/>
          </a:ln>
        </p:spPr>
        <p:txBody>
          <a:bodyPr spcFirstLastPara="1" wrap="square" lIns="0" tIns="0" rIns="0" bIns="0" anchor="t" anchorCtr="0">
            <a:noAutofit/>
          </a:bodyPr>
          <a:lstStyle>
            <a:lvl1pPr marL="457200" marR="0" lvl="0" indent="-228600" algn="l" rtl="0">
              <a:lnSpc>
                <a:spcPct val="80000"/>
              </a:lnSpc>
              <a:spcBef>
                <a:spcPts val="0"/>
              </a:spcBef>
              <a:spcAft>
                <a:spcPts val="0"/>
              </a:spcAft>
              <a:buClr>
                <a:schemeClr val="dk1"/>
              </a:buClr>
              <a:buSzPts val="2700"/>
              <a:buFont typeface="Arial"/>
              <a:buNone/>
              <a:defRPr sz="2700" b="1" i="0" u="none" strike="noStrike" cap="none">
                <a:solidFill>
                  <a:schemeClr val="dk1"/>
                </a:solidFill>
                <a:latin typeface="Helvetica Neue"/>
                <a:ea typeface="Helvetica Neue"/>
                <a:cs typeface="Helvetica Neue"/>
                <a:sym typeface="Helvetica Neue"/>
              </a:defRPr>
            </a:lvl1pPr>
            <a:lvl2pPr marL="914400" marR="0" lvl="1"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199" name="Google Shape;199;p80"/>
          <p:cNvSpPr txBox="1">
            <a:spLocks noGrp="1"/>
          </p:cNvSpPr>
          <p:nvPr>
            <p:ph type="body" idx="4"/>
          </p:nvPr>
        </p:nvSpPr>
        <p:spPr>
          <a:xfrm>
            <a:off x="706042" y="1478756"/>
            <a:ext cx="3751800" cy="2823900"/>
          </a:xfrm>
          <a:prstGeom prst="rect">
            <a:avLst/>
          </a:prstGeom>
          <a:noFill/>
          <a:ln>
            <a:noFill/>
          </a:ln>
        </p:spPr>
        <p:txBody>
          <a:bodyPr spcFirstLastPara="1" wrap="square" lIns="0" tIns="0" rIns="0" bIns="0" anchor="ctr" anchorCtr="0">
            <a:noAutofit/>
          </a:bodyPr>
          <a:lstStyle>
            <a:lvl1pPr marL="457200" marR="0" lvl="0" indent="-228600" algn="l" rtl="0">
              <a:lnSpc>
                <a:spcPct val="90000"/>
              </a:lnSpc>
              <a:spcBef>
                <a:spcPts val="0"/>
              </a:spcBef>
              <a:spcAft>
                <a:spcPts val="0"/>
              </a:spcAft>
              <a:buClr>
                <a:schemeClr val="accent1"/>
              </a:buClr>
              <a:buSzPts val="1800"/>
              <a:buFont typeface="Arial"/>
              <a:buNone/>
              <a:defRPr sz="1800" b="0" i="0" u="none" strike="noStrike" cap="none">
                <a:solidFill>
                  <a:schemeClr val="accent1"/>
                </a:solidFill>
                <a:latin typeface="Helvetica Neue"/>
                <a:ea typeface="Helvetica Neue"/>
                <a:cs typeface="Helvetica Neue"/>
                <a:sym typeface="Helvetica Neue"/>
              </a:defRPr>
            </a:lvl1pPr>
            <a:lvl2pPr marL="914400" marR="0" lvl="1" indent="-228600" algn="l" rtl="0">
              <a:lnSpc>
                <a:spcPct val="90000"/>
              </a:lnSpc>
              <a:spcBef>
                <a:spcPts val="14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cxnSp>
        <p:nvCxnSpPr>
          <p:cNvPr id="200" name="Google Shape;200;p80"/>
          <p:cNvCxnSpPr/>
          <p:nvPr/>
        </p:nvCxnSpPr>
        <p:spPr>
          <a:xfrm>
            <a:off x="602312" y="604295"/>
            <a:ext cx="0" cy="252900"/>
          </a:xfrm>
          <a:prstGeom prst="straightConnector1">
            <a:avLst/>
          </a:prstGeom>
          <a:noFill/>
          <a:ln w="25400" cap="flat" cmpd="sng">
            <a:solidFill>
              <a:schemeClr val="dk2"/>
            </a:solidFill>
            <a:prstDash val="solid"/>
            <a:miter lim="800000"/>
            <a:headEnd type="none" w="sm" len="sm"/>
            <a:tailEnd type="none" w="sm" len="sm"/>
          </a:ln>
        </p:spPr>
      </p:cxnSp>
      <p:sp>
        <p:nvSpPr>
          <p:cNvPr id="201" name="Google Shape;201;p80"/>
          <p:cNvSpPr txBox="1"/>
          <p:nvPr/>
        </p:nvSpPr>
        <p:spPr>
          <a:xfrm>
            <a:off x="710583" y="4686232"/>
            <a:ext cx="5843100" cy="298800"/>
          </a:xfrm>
          <a:prstGeom prst="rect">
            <a:avLst/>
          </a:prstGeom>
          <a:noFill/>
          <a:ln>
            <a:noFill/>
          </a:ln>
        </p:spPr>
        <p:txBody>
          <a:bodyPr spcFirstLastPara="1" wrap="square" lIns="0" tIns="0" rIns="0" bIns="0" anchor="ctr" anchorCtr="0">
            <a:noAutofit/>
          </a:bodyPr>
          <a:lstStyle/>
          <a:p>
            <a:pPr marL="0" marR="0" lvl="0" indent="0" algn="l" rtl="0">
              <a:lnSpc>
                <a:spcPct val="80000"/>
              </a:lnSpc>
              <a:spcBef>
                <a:spcPts val="0"/>
              </a:spcBef>
              <a:spcAft>
                <a:spcPts val="0"/>
              </a:spcAft>
              <a:buClr>
                <a:srgbClr val="B4B1B4"/>
              </a:buClr>
              <a:buSzPts val="600"/>
              <a:buFont typeface="Arial"/>
              <a:buNone/>
            </a:pPr>
            <a:r>
              <a:rPr lang="en-US" sz="600" b="0" i="0">
                <a:solidFill>
                  <a:srgbClr val="B4B1B4"/>
                </a:solidFill>
                <a:latin typeface="Arial Narrow"/>
                <a:ea typeface="Arial Narrow"/>
                <a:cs typeface="Arial Narrow"/>
                <a:sym typeface="Arial Narrow"/>
              </a:rPr>
              <a:t>The information included herein is for informational purposes and is intended for use by advisors only, and should not be copied, reproduced, or redistributed without consent of CWM, LLC. Carson Partners offers investment advisory services through CWM, LLC, an SEC Registered Investment Advisor. Carson Coaching and CWM, LLC are separate but affiliated companies and wholly-owned subsidiaries of Carson Group Holdings, LLC. Carson Coaching does not provide advisory services.</a:t>
            </a:r>
            <a:endParaRPr sz="1100"/>
          </a:p>
        </p:txBody>
      </p:sp>
    </p:spTree>
  </p:cSld>
  <p:clrMapOvr>
    <a:masterClrMapping/>
  </p:clrMapOvr>
  <p:transition spd="slow">
    <p:push/>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2-Pic Option 2">
  <p:cSld name="2-Pic Option 2">
    <p:spTree>
      <p:nvGrpSpPr>
        <p:cNvPr id="1" name="Shape 202"/>
        <p:cNvGrpSpPr/>
        <p:nvPr/>
      </p:nvGrpSpPr>
      <p:grpSpPr>
        <a:xfrm>
          <a:off x="0" y="0"/>
          <a:ext cx="0" cy="0"/>
          <a:chOff x="0" y="0"/>
          <a:chExt cx="0" cy="0"/>
        </a:xfrm>
      </p:grpSpPr>
      <p:cxnSp>
        <p:nvCxnSpPr>
          <p:cNvPr id="203" name="Google Shape;203;p81"/>
          <p:cNvCxnSpPr/>
          <p:nvPr/>
        </p:nvCxnSpPr>
        <p:spPr>
          <a:xfrm rot="10800000" flipH="1">
            <a:off x="-3571" y="4256692"/>
            <a:ext cx="9144000" cy="358200"/>
          </a:xfrm>
          <a:prstGeom prst="straightConnector1">
            <a:avLst/>
          </a:prstGeom>
          <a:noFill/>
          <a:ln w="9525" cap="flat" cmpd="sng">
            <a:solidFill>
              <a:srgbClr val="F2F2F2"/>
            </a:solidFill>
            <a:prstDash val="solid"/>
            <a:miter lim="800000"/>
            <a:headEnd type="none" w="sm" len="sm"/>
            <a:tailEnd type="none" w="sm" len="sm"/>
          </a:ln>
        </p:spPr>
      </p:cxnSp>
      <p:cxnSp>
        <p:nvCxnSpPr>
          <p:cNvPr id="204" name="Google Shape;204;p81"/>
          <p:cNvCxnSpPr/>
          <p:nvPr/>
        </p:nvCxnSpPr>
        <p:spPr>
          <a:xfrm>
            <a:off x="-3571" y="420902"/>
            <a:ext cx="9144000" cy="358200"/>
          </a:xfrm>
          <a:prstGeom prst="straightConnector1">
            <a:avLst/>
          </a:prstGeom>
          <a:noFill/>
          <a:ln w="9525" cap="flat" cmpd="sng">
            <a:solidFill>
              <a:srgbClr val="F2F2F2"/>
            </a:solidFill>
            <a:prstDash val="solid"/>
            <a:miter lim="800000"/>
            <a:headEnd type="none" w="sm" len="sm"/>
            <a:tailEnd type="none" w="sm" len="sm"/>
          </a:ln>
        </p:spPr>
      </p:cxnSp>
      <p:sp>
        <p:nvSpPr>
          <p:cNvPr id="205" name="Google Shape;205;p81"/>
          <p:cNvSpPr>
            <a:spLocks noGrp="1"/>
          </p:cNvSpPr>
          <p:nvPr>
            <p:ph type="pic" idx="2"/>
          </p:nvPr>
        </p:nvSpPr>
        <p:spPr>
          <a:xfrm>
            <a:off x="4686302" y="600076"/>
            <a:ext cx="4457700" cy="3828900"/>
          </a:xfrm>
          <a:prstGeom prst="rect">
            <a:avLst/>
          </a:prstGeom>
          <a:solidFill>
            <a:srgbClr val="F2F2F2"/>
          </a:solidFill>
          <a:ln>
            <a:noFill/>
          </a:ln>
          <a:effectLst>
            <a:outerShdw blurRad="38100" algn="ctr" rotWithShape="0">
              <a:srgbClr val="000000">
                <a:alpha val="40000"/>
              </a:srgbClr>
            </a:outerShdw>
          </a:effectLst>
        </p:spPr>
      </p:sp>
      <p:sp>
        <p:nvSpPr>
          <p:cNvPr id="206" name="Google Shape;206;p81"/>
          <p:cNvSpPr>
            <a:spLocks noGrp="1"/>
          </p:cNvSpPr>
          <p:nvPr>
            <p:ph type="pic" idx="3"/>
          </p:nvPr>
        </p:nvSpPr>
        <p:spPr>
          <a:xfrm>
            <a:off x="6674807" y="2234109"/>
            <a:ext cx="2220300" cy="1907100"/>
          </a:xfrm>
          <a:prstGeom prst="rect">
            <a:avLst/>
          </a:prstGeom>
          <a:solidFill>
            <a:srgbClr val="D8D8D8"/>
          </a:solidFill>
          <a:ln>
            <a:noFill/>
          </a:ln>
          <a:effectLst>
            <a:outerShdw blurRad="76200" algn="ctr" rotWithShape="0">
              <a:srgbClr val="000000">
                <a:alpha val="40000"/>
              </a:srgbClr>
            </a:outerShdw>
          </a:effectLst>
        </p:spPr>
      </p:sp>
      <p:pic>
        <p:nvPicPr>
          <p:cNvPr id="207" name="Google Shape;207;p81"/>
          <p:cNvPicPr preferRelativeResize="0"/>
          <p:nvPr/>
        </p:nvPicPr>
        <p:blipFill rotWithShape="1">
          <a:blip r:embed="rId2">
            <a:alphaModFix/>
          </a:blip>
          <a:srcRect/>
          <a:stretch/>
        </p:blipFill>
        <p:spPr>
          <a:xfrm>
            <a:off x="7316392" y="4687355"/>
            <a:ext cx="1104897" cy="296687"/>
          </a:xfrm>
          <a:prstGeom prst="rect">
            <a:avLst/>
          </a:prstGeom>
          <a:noFill/>
          <a:ln>
            <a:noFill/>
          </a:ln>
        </p:spPr>
      </p:pic>
      <p:sp>
        <p:nvSpPr>
          <p:cNvPr id="208" name="Google Shape;208;p81"/>
          <p:cNvSpPr txBox="1">
            <a:spLocks noGrp="1"/>
          </p:cNvSpPr>
          <p:nvPr>
            <p:ph type="body" idx="1"/>
          </p:nvPr>
        </p:nvSpPr>
        <p:spPr>
          <a:xfrm>
            <a:off x="706042" y="623888"/>
            <a:ext cx="3751800" cy="290400"/>
          </a:xfrm>
          <a:prstGeom prst="rect">
            <a:avLst/>
          </a:prstGeom>
          <a:noFill/>
          <a:ln>
            <a:noFill/>
          </a:ln>
        </p:spPr>
        <p:txBody>
          <a:bodyPr spcFirstLastPara="1" wrap="square" lIns="0" tIns="0" rIns="0" bIns="0" anchor="t" anchorCtr="0">
            <a:noAutofit/>
          </a:bodyPr>
          <a:lstStyle>
            <a:lvl1pPr marL="457200" marR="0" lvl="0" indent="-228600" algn="l" rtl="0">
              <a:lnSpc>
                <a:spcPct val="80000"/>
              </a:lnSpc>
              <a:spcBef>
                <a:spcPts val="0"/>
              </a:spcBef>
              <a:spcAft>
                <a:spcPts val="0"/>
              </a:spcAft>
              <a:buClr>
                <a:schemeClr val="dk1"/>
              </a:buClr>
              <a:buSzPts val="2700"/>
              <a:buFont typeface="Arial"/>
              <a:buNone/>
              <a:defRPr sz="2700" b="1" i="0" u="none" strike="noStrike" cap="none">
                <a:solidFill>
                  <a:schemeClr val="dk1"/>
                </a:solidFill>
                <a:latin typeface="Helvetica Neue"/>
                <a:ea typeface="Helvetica Neue"/>
                <a:cs typeface="Helvetica Neue"/>
                <a:sym typeface="Helvetica Neue"/>
              </a:defRPr>
            </a:lvl1pPr>
            <a:lvl2pPr marL="914400" marR="0" lvl="1"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cxnSp>
        <p:nvCxnSpPr>
          <p:cNvPr id="209" name="Google Shape;209;p81"/>
          <p:cNvCxnSpPr/>
          <p:nvPr/>
        </p:nvCxnSpPr>
        <p:spPr>
          <a:xfrm>
            <a:off x="602312" y="604295"/>
            <a:ext cx="0" cy="252900"/>
          </a:xfrm>
          <a:prstGeom prst="straightConnector1">
            <a:avLst/>
          </a:prstGeom>
          <a:noFill/>
          <a:ln w="25400" cap="flat" cmpd="sng">
            <a:solidFill>
              <a:schemeClr val="dk2"/>
            </a:solidFill>
            <a:prstDash val="solid"/>
            <a:miter lim="800000"/>
            <a:headEnd type="none" w="sm" len="sm"/>
            <a:tailEnd type="none" w="sm" len="sm"/>
          </a:ln>
        </p:spPr>
      </p:cxnSp>
      <p:sp>
        <p:nvSpPr>
          <p:cNvPr id="210" name="Google Shape;210;p81"/>
          <p:cNvSpPr txBox="1"/>
          <p:nvPr/>
        </p:nvSpPr>
        <p:spPr>
          <a:xfrm>
            <a:off x="710583" y="4686232"/>
            <a:ext cx="5843100" cy="298800"/>
          </a:xfrm>
          <a:prstGeom prst="rect">
            <a:avLst/>
          </a:prstGeom>
          <a:noFill/>
          <a:ln>
            <a:noFill/>
          </a:ln>
        </p:spPr>
        <p:txBody>
          <a:bodyPr spcFirstLastPara="1" wrap="square" lIns="0" tIns="0" rIns="0" bIns="0" anchor="ctr" anchorCtr="0">
            <a:noAutofit/>
          </a:bodyPr>
          <a:lstStyle/>
          <a:p>
            <a:pPr marL="0" marR="0" lvl="0" indent="0" algn="l" rtl="0">
              <a:lnSpc>
                <a:spcPct val="80000"/>
              </a:lnSpc>
              <a:spcBef>
                <a:spcPts val="0"/>
              </a:spcBef>
              <a:spcAft>
                <a:spcPts val="0"/>
              </a:spcAft>
              <a:buClr>
                <a:srgbClr val="B4B1B4"/>
              </a:buClr>
              <a:buSzPts val="600"/>
              <a:buFont typeface="Arial"/>
              <a:buNone/>
            </a:pPr>
            <a:r>
              <a:rPr lang="en-US" sz="600" b="0" i="0">
                <a:solidFill>
                  <a:srgbClr val="B4B1B4"/>
                </a:solidFill>
                <a:latin typeface="Arial Narrow"/>
                <a:ea typeface="Arial Narrow"/>
                <a:cs typeface="Arial Narrow"/>
                <a:sym typeface="Arial Narrow"/>
              </a:rPr>
              <a:t>The information included herein is for informational purposes and is intended for use by advisors only, and should not be copied, reproduced, or redistributed without consent of CWM, LLC. Carson Partners offers investment advisory services through CWM, LLC, an SEC Registered Investment Advisor. Carson Coaching and CWM, LLC are separate but affiliated companies and wholly-owned subsidiaries of Carson Group Holdings, LLC. Carson Coaching does not provide advisory services.</a:t>
            </a:r>
            <a:endParaRPr sz="1100"/>
          </a:p>
        </p:txBody>
      </p:sp>
      <p:sp>
        <p:nvSpPr>
          <p:cNvPr id="211" name="Google Shape;211;p81"/>
          <p:cNvSpPr txBox="1">
            <a:spLocks noGrp="1"/>
          </p:cNvSpPr>
          <p:nvPr>
            <p:ph type="body" idx="4"/>
          </p:nvPr>
        </p:nvSpPr>
        <p:spPr>
          <a:xfrm>
            <a:off x="706042" y="1478756"/>
            <a:ext cx="3751800" cy="2823900"/>
          </a:xfrm>
          <a:prstGeom prst="rect">
            <a:avLst/>
          </a:prstGeom>
          <a:noFill/>
          <a:ln>
            <a:noFill/>
          </a:ln>
        </p:spPr>
        <p:txBody>
          <a:bodyPr spcFirstLastPara="1" wrap="square" lIns="0" tIns="0" rIns="0" bIns="0" anchor="ctr" anchorCtr="0">
            <a:noAutofit/>
          </a:bodyPr>
          <a:lstStyle>
            <a:lvl1pPr marL="457200" marR="0" lvl="0" indent="-228600" algn="l" rtl="0">
              <a:lnSpc>
                <a:spcPct val="90000"/>
              </a:lnSpc>
              <a:spcBef>
                <a:spcPts val="0"/>
              </a:spcBef>
              <a:spcAft>
                <a:spcPts val="0"/>
              </a:spcAft>
              <a:buClr>
                <a:schemeClr val="accent1"/>
              </a:buClr>
              <a:buSzPts val="1800"/>
              <a:buFont typeface="Arial"/>
              <a:buNone/>
              <a:defRPr sz="1800" b="0" i="0" u="none" strike="noStrike" cap="none">
                <a:solidFill>
                  <a:schemeClr val="accent1"/>
                </a:solidFill>
                <a:latin typeface="Helvetica Neue"/>
                <a:ea typeface="Helvetica Neue"/>
                <a:cs typeface="Helvetica Neue"/>
                <a:sym typeface="Helvetica Neue"/>
              </a:defRPr>
            </a:lvl1pPr>
            <a:lvl2pPr marL="914400" marR="0" lvl="1" indent="-228600" algn="l" rtl="0">
              <a:lnSpc>
                <a:spcPct val="90000"/>
              </a:lnSpc>
              <a:spcBef>
                <a:spcPts val="14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Tree>
  </p:cSld>
  <p:clrMapOvr>
    <a:masterClrMapping/>
  </p:clrMapOvr>
  <p:transition spd="slow">
    <p:push/>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3-Pic Option 1">
  <p:cSld name="3-Pic Option 1">
    <p:spTree>
      <p:nvGrpSpPr>
        <p:cNvPr id="1" name="Shape 212"/>
        <p:cNvGrpSpPr/>
        <p:nvPr/>
      </p:nvGrpSpPr>
      <p:grpSpPr>
        <a:xfrm>
          <a:off x="0" y="0"/>
          <a:ext cx="0" cy="0"/>
          <a:chOff x="0" y="0"/>
          <a:chExt cx="0" cy="0"/>
        </a:xfrm>
      </p:grpSpPr>
      <p:sp>
        <p:nvSpPr>
          <p:cNvPr id="213" name="Google Shape;213;p82"/>
          <p:cNvSpPr>
            <a:spLocks noGrp="1"/>
          </p:cNvSpPr>
          <p:nvPr>
            <p:ph type="pic" idx="2"/>
          </p:nvPr>
        </p:nvSpPr>
        <p:spPr>
          <a:xfrm>
            <a:off x="6468127" y="277139"/>
            <a:ext cx="1953300" cy="2052600"/>
          </a:xfrm>
          <a:prstGeom prst="rect">
            <a:avLst/>
          </a:prstGeom>
          <a:solidFill>
            <a:srgbClr val="BFBFBF">
              <a:alpha val="84705"/>
            </a:srgbClr>
          </a:solidFill>
          <a:ln>
            <a:noFill/>
          </a:ln>
          <a:effectLst>
            <a:outerShdw blurRad="38100" algn="ctr" rotWithShape="0">
              <a:srgbClr val="000000">
                <a:alpha val="40000"/>
              </a:srgbClr>
            </a:outerShdw>
          </a:effectLst>
        </p:spPr>
      </p:sp>
      <p:pic>
        <p:nvPicPr>
          <p:cNvPr id="214" name="Google Shape;214;p82"/>
          <p:cNvPicPr preferRelativeResize="0"/>
          <p:nvPr/>
        </p:nvPicPr>
        <p:blipFill rotWithShape="1">
          <a:blip r:embed="rId2">
            <a:alphaModFix/>
          </a:blip>
          <a:srcRect/>
          <a:stretch/>
        </p:blipFill>
        <p:spPr>
          <a:xfrm>
            <a:off x="7316392" y="4687355"/>
            <a:ext cx="1104897" cy="296687"/>
          </a:xfrm>
          <a:prstGeom prst="rect">
            <a:avLst/>
          </a:prstGeom>
          <a:noFill/>
          <a:ln>
            <a:noFill/>
          </a:ln>
        </p:spPr>
      </p:pic>
      <p:sp>
        <p:nvSpPr>
          <p:cNvPr id="215" name="Google Shape;215;p82"/>
          <p:cNvSpPr/>
          <p:nvPr/>
        </p:nvSpPr>
        <p:spPr>
          <a:xfrm>
            <a:off x="4674394" y="600075"/>
            <a:ext cx="3857700" cy="3702600"/>
          </a:xfrm>
          <a:prstGeom prst="rect">
            <a:avLst/>
          </a:prstGeom>
          <a:noFill/>
          <a:ln w="50800" cap="flat" cmpd="sng">
            <a:solidFill>
              <a:schemeClr val="dk2">
                <a:alpha val="9803"/>
              </a:schemeClr>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216" name="Google Shape;216;p82"/>
          <p:cNvSpPr>
            <a:spLocks noGrp="1"/>
          </p:cNvSpPr>
          <p:nvPr>
            <p:ph type="pic" idx="3"/>
          </p:nvPr>
        </p:nvSpPr>
        <p:spPr>
          <a:xfrm>
            <a:off x="4806779" y="473868"/>
            <a:ext cx="1806900" cy="1617600"/>
          </a:xfrm>
          <a:prstGeom prst="rect">
            <a:avLst/>
          </a:prstGeom>
          <a:solidFill>
            <a:srgbClr val="F2F2F2"/>
          </a:solidFill>
          <a:ln>
            <a:noFill/>
          </a:ln>
          <a:effectLst>
            <a:outerShdw blurRad="76200" algn="ctr" rotWithShape="0">
              <a:srgbClr val="000000">
                <a:alpha val="40000"/>
              </a:srgbClr>
            </a:outerShdw>
          </a:effectLst>
        </p:spPr>
      </p:sp>
      <p:sp>
        <p:nvSpPr>
          <p:cNvPr id="217" name="Google Shape;217;p82"/>
          <p:cNvSpPr>
            <a:spLocks noGrp="1"/>
          </p:cNvSpPr>
          <p:nvPr>
            <p:ph type="pic" idx="4"/>
          </p:nvPr>
        </p:nvSpPr>
        <p:spPr>
          <a:xfrm>
            <a:off x="4806779" y="2218041"/>
            <a:ext cx="3479100" cy="2211000"/>
          </a:xfrm>
          <a:prstGeom prst="rect">
            <a:avLst/>
          </a:prstGeom>
          <a:solidFill>
            <a:srgbClr val="D8D8D8">
              <a:alpha val="84705"/>
            </a:srgbClr>
          </a:solidFill>
          <a:ln>
            <a:noFill/>
          </a:ln>
          <a:effectLst>
            <a:outerShdw blurRad="38100" algn="ctr" rotWithShape="0">
              <a:srgbClr val="000000">
                <a:alpha val="40000"/>
              </a:srgbClr>
            </a:outerShdw>
          </a:effectLst>
        </p:spPr>
      </p:sp>
      <p:sp>
        <p:nvSpPr>
          <p:cNvPr id="218" name="Google Shape;218;p82"/>
          <p:cNvSpPr txBox="1">
            <a:spLocks noGrp="1"/>
          </p:cNvSpPr>
          <p:nvPr>
            <p:ph type="body" idx="1"/>
          </p:nvPr>
        </p:nvSpPr>
        <p:spPr>
          <a:xfrm>
            <a:off x="706042" y="623888"/>
            <a:ext cx="3751800" cy="290400"/>
          </a:xfrm>
          <a:prstGeom prst="rect">
            <a:avLst/>
          </a:prstGeom>
          <a:noFill/>
          <a:ln>
            <a:noFill/>
          </a:ln>
        </p:spPr>
        <p:txBody>
          <a:bodyPr spcFirstLastPara="1" wrap="square" lIns="0" tIns="0" rIns="0" bIns="0" anchor="t" anchorCtr="0">
            <a:noAutofit/>
          </a:bodyPr>
          <a:lstStyle>
            <a:lvl1pPr marL="457200" marR="0" lvl="0" indent="-228600" algn="l" rtl="0">
              <a:lnSpc>
                <a:spcPct val="80000"/>
              </a:lnSpc>
              <a:spcBef>
                <a:spcPts val="0"/>
              </a:spcBef>
              <a:spcAft>
                <a:spcPts val="0"/>
              </a:spcAft>
              <a:buClr>
                <a:schemeClr val="dk1"/>
              </a:buClr>
              <a:buSzPts val="2700"/>
              <a:buFont typeface="Arial"/>
              <a:buNone/>
              <a:defRPr sz="2700" b="1" i="0" u="none" strike="noStrike" cap="none">
                <a:solidFill>
                  <a:schemeClr val="dk1"/>
                </a:solidFill>
                <a:latin typeface="Helvetica Neue"/>
                <a:ea typeface="Helvetica Neue"/>
                <a:cs typeface="Helvetica Neue"/>
                <a:sym typeface="Helvetica Neue"/>
              </a:defRPr>
            </a:lvl1pPr>
            <a:lvl2pPr marL="914400" marR="0" lvl="1"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cxnSp>
        <p:nvCxnSpPr>
          <p:cNvPr id="219" name="Google Shape;219;p82"/>
          <p:cNvCxnSpPr/>
          <p:nvPr/>
        </p:nvCxnSpPr>
        <p:spPr>
          <a:xfrm>
            <a:off x="602312" y="604295"/>
            <a:ext cx="0" cy="252900"/>
          </a:xfrm>
          <a:prstGeom prst="straightConnector1">
            <a:avLst/>
          </a:prstGeom>
          <a:noFill/>
          <a:ln w="25400" cap="flat" cmpd="sng">
            <a:solidFill>
              <a:schemeClr val="dk2"/>
            </a:solidFill>
            <a:prstDash val="solid"/>
            <a:miter lim="800000"/>
            <a:headEnd type="none" w="sm" len="sm"/>
            <a:tailEnd type="none" w="sm" len="sm"/>
          </a:ln>
        </p:spPr>
      </p:cxnSp>
      <p:sp>
        <p:nvSpPr>
          <p:cNvPr id="220" name="Google Shape;220;p82"/>
          <p:cNvSpPr txBox="1"/>
          <p:nvPr/>
        </p:nvSpPr>
        <p:spPr>
          <a:xfrm>
            <a:off x="710583" y="4686232"/>
            <a:ext cx="5843100" cy="298800"/>
          </a:xfrm>
          <a:prstGeom prst="rect">
            <a:avLst/>
          </a:prstGeom>
          <a:noFill/>
          <a:ln>
            <a:noFill/>
          </a:ln>
        </p:spPr>
        <p:txBody>
          <a:bodyPr spcFirstLastPara="1" wrap="square" lIns="0" tIns="0" rIns="0" bIns="0" anchor="ctr" anchorCtr="0">
            <a:noAutofit/>
          </a:bodyPr>
          <a:lstStyle/>
          <a:p>
            <a:pPr marL="0" marR="0" lvl="0" indent="0" algn="l" rtl="0">
              <a:lnSpc>
                <a:spcPct val="80000"/>
              </a:lnSpc>
              <a:spcBef>
                <a:spcPts val="0"/>
              </a:spcBef>
              <a:spcAft>
                <a:spcPts val="0"/>
              </a:spcAft>
              <a:buClr>
                <a:srgbClr val="B4B1B4"/>
              </a:buClr>
              <a:buSzPts val="600"/>
              <a:buFont typeface="Arial"/>
              <a:buNone/>
            </a:pPr>
            <a:r>
              <a:rPr lang="en-US" sz="600" b="0" i="0">
                <a:solidFill>
                  <a:srgbClr val="B4B1B4"/>
                </a:solidFill>
                <a:latin typeface="Arial Narrow"/>
                <a:ea typeface="Arial Narrow"/>
                <a:cs typeface="Arial Narrow"/>
                <a:sym typeface="Arial Narrow"/>
              </a:rPr>
              <a:t>The information included herein is for informational purposes and is intended for use by advisors only, and should not be copied, reproduced, or redistributed without consent of CWM, LLC. Carson Partners offers investment advisory services through CWM, LLC, an SEC Registered Investment Advisor. Carson Coaching and CWM, LLC are separate but affiliated companies and wholly-owned subsidiaries of Carson Group Holdings, LLC. Carson Coaching does not provide advisory services.</a:t>
            </a:r>
            <a:endParaRPr sz="1100"/>
          </a:p>
        </p:txBody>
      </p:sp>
      <p:sp>
        <p:nvSpPr>
          <p:cNvPr id="221" name="Google Shape;221;p82"/>
          <p:cNvSpPr txBox="1">
            <a:spLocks noGrp="1"/>
          </p:cNvSpPr>
          <p:nvPr>
            <p:ph type="body" idx="5"/>
          </p:nvPr>
        </p:nvSpPr>
        <p:spPr>
          <a:xfrm>
            <a:off x="706042" y="1478756"/>
            <a:ext cx="3751800" cy="2823900"/>
          </a:xfrm>
          <a:prstGeom prst="rect">
            <a:avLst/>
          </a:prstGeom>
          <a:noFill/>
          <a:ln>
            <a:noFill/>
          </a:ln>
        </p:spPr>
        <p:txBody>
          <a:bodyPr spcFirstLastPara="1" wrap="square" lIns="0" tIns="0" rIns="0" bIns="0" anchor="ctr" anchorCtr="0">
            <a:noAutofit/>
          </a:bodyPr>
          <a:lstStyle>
            <a:lvl1pPr marL="457200" marR="0" lvl="0" indent="-228600" algn="l" rtl="0">
              <a:lnSpc>
                <a:spcPct val="90000"/>
              </a:lnSpc>
              <a:spcBef>
                <a:spcPts val="0"/>
              </a:spcBef>
              <a:spcAft>
                <a:spcPts val="0"/>
              </a:spcAft>
              <a:buClr>
                <a:schemeClr val="accent1"/>
              </a:buClr>
              <a:buSzPts val="1800"/>
              <a:buFont typeface="Arial"/>
              <a:buNone/>
              <a:defRPr sz="1800" b="0" i="0" u="none" strike="noStrike" cap="none">
                <a:solidFill>
                  <a:schemeClr val="accent1"/>
                </a:solidFill>
                <a:latin typeface="Helvetica Neue"/>
                <a:ea typeface="Helvetica Neue"/>
                <a:cs typeface="Helvetica Neue"/>
                <a:sym typeface="Helvetica Neue"/>
              </a:defRPr>
            </a:lvl1pPr>
            <a:lvl2pPr marL="914400" marR="0" lvl="1" indent="-228600" algn="l" rtl="0">
              <a:lnSpc>
                <a:spcPct val="90000"/>
              </a:lnSpc>
              <a:spcBef>
                <a:spcPts val="14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Tree>
  </p:cSld>
  <p:clrMapOvr>
    <a:masterClrMapping/>
  </p:clrMapOvr>
  <p:transition spd="slow">
    <p:push/>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3-Pic Option 2">
  <p:cSld name="3-Pic Option 2">
    <p:spTree>
      <p:nvGrpSpPr>
        <p:cNvPr id="1" name="Shape 222"/>
        <p:cNvGrpSpPr/>
        <p:nvPr/>
      </p:nvGrpSpPr>
      <p:grpSpPr>
        <a:xfrm>
          <a:off x="0" y="0"/>
          <a:ext cx="0" cy="0"/>
          <a:chOff x="0" y="0"/>
          <a:chExt cx="0" cy="0"/>
        </a:xfrm>
      </p:grpSpPr>
      <p:pic>
        <p:nvPicPr>
          <p:cNvPr id="223" name="Google Shape;223;p83"/>
          <p:cNvPicPr preferRelativeResize="0"/>
          <p:nvPr/>
        </p:nvPicPr>
        <p:blipFill rotWithShape="1">
          <a:blip r:embed="rId2">
            <a:alphaModFix/>
          </a:blip>
          <a:srcRect/>
          <a:stretch/>
        </p:blipFill>
        <p:spPr>
          <a:xfrm>
            <a:off x="7316392" y="4687355"/>
            <a:ext cx="1104897" cy="296687"/>
          </a:xfrm>
          <a:prstGeom prst="rect">
            <a:avLst/>
          </a:prstGeom>
          <a:noFill/>
          <a:ln>
            <a:noFill/>
          </a:ln>
        </p:spPr>
      </p:pic>
      <p:sp>
        <p:nvSpPr>
          <p:cNvPr id="224" name="Google Shape;224;p83"/>
          <p:cNvSpPr/>
          <p:nvPr/>
        </p:nvSpPr>
        <p:spPr>
          <a:xfrm>
            <a:off x="4674394" y="600075"/>
            <a:ext cx="3857700" cy="3702600"/>
          </a:xfrm>
          <a:prstGeom prst="rect">
            <a:avLst/>
          </a:prstGeom>
          <a:noFill/>
          <a:ln w="50800" cap="flat" cmpd="sng">
            <a:solidFill>
              <a:schemeClr val="dk2">
                <a:alpha val="9803"/>
              </a:schemeClr>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225" name="Google Shape;225;p83"/>
          <p:cNvSpPr>
            <a:spLocks noGrp="1"/>
          </p:cNvSpPr>
          <p:nvPr>
            <p:ph type="pic" idx="2"/>
          </p:nvPr>
        </p:nvSpPr>
        <p:spPr>
          <a:xfrm>
            <a:off x="4806779" y="726509"/>
            <a:ext cx="2292900" cy="3454200"/>
          </a:xfrm>
          <a:prstGeom prst="rect">
            <a:avLst/>
          </a:prstGeom>
          <a:solidFill>
            <a:srgbClr val="F2F2F2">
              <a:alpha val="84705"/>
            </a:srgbClr>
          </a:solidFill>
          <a:ln>
            <a:noFill/>
          </a:ln>
          <a:effectLst>
            <a:outerShdw blurRad="38100" algn="ctr" rotWithShape="0">
              <a:srgbClr val="000000">
                <a:alpha val="40000"/>
              </a:srgbClr>
            </a:outerShdw>
          </a:effectLst>
        </p:spPr>
      </p:sp>
      <p:sp>
        <p:nvSpPr>
          <p:cNvPr id="226" name="Google Shape;226;p83"/>
          <p:cNvSpPr>
            <a:spLocks noGrp="1"/>
          </p:cNvSpPr>
          <p:nvPr>
            <p:ph type="pic" idx="3"/>
          </p:nvPr>
        </p:nvSpPr>
        <p:spPr>
          <a:xfrm>
            <a:off x="6911881" y="481304"/>
            <a:ext cx="1458900" cy="1913100"/>
          </a:xfrm>
          <a:prstGeom prst="rect">
            <a:avLst/>
          </a:prstGeom>
          <a:solidFill>
            <a:srgbClr val="D8D8D8"/>
          </a:solidFill>
          <a:ln>
            <a:noFill/>
          </a:ln>
          <a:effectLst>
            <a:outerShdw blurRad="76200" algn="ctr" rotWithShape="0">
              <a:srgbClr val="000000">
                <a:alpha val="40000"/>
              </a:srgbClr>
            </a:outerShdw>
          </a:effectLst>
        </p:spPr>
      </p:sp>
      <p:sp>
        <p:nvSpPr>
          <p:cNvPr id="227" name="Google Shape;227;p83"/>
          <p:cNvSpPr>
            <a:spLocks noGrp="1"/>
          </p:cNvSpPr>
          <p:nvPr>
            <p:ph type="pic" idx="4"/>
          </p:nvPr>
        </p:nvSpPr>
        <p:spPr>
          <a:xfrm>
            <a:off x="6911881" y="2516002"/>
            <a:ext cx="1953300" cy="1545000"/>
          </a:xfrm>
          <a:prstGeom prst="rect">
            <a:avLst/>
          </a:prstGeom>
          <a:solidFill>
            <a:srgbClr val="F2F2F2"/>
          </a:solidFill>
          <a:ln>
            <a:noFill/>
          </a:ln>
          <a:effectLst>
            <a:outerShdw blurRad="38100" algn="ctr" rotWithShape="0">
              <a:srgbClr val="000000">
                <a:alpha val="40000"/>
              </a:srgbClr>
            </a:outerShdw>
          </a:effectLst>
        </p:spPr>
      </p:sp>
      <p:sp>
        <p:nvSpPr>
          <p:cNvPr id="228" name="Google Shape;228;p83"/>
          <p:cNvSpPr txBox="1">
            <a:spLocks noGrp="1"/>
          </p:cNvSpPr>
          <p:nvPr>
            <p:ph type="body" idx="1"/>
          </p:nvPr>
        </p:nvSpPr>
        <p:spPr>
          <a:xfrm>
            <a:off x="706042" y="623888"/>
            <a:ext cx="3751800" cy="290400"/>
          </a:xfrm>
          <a:prstGeom prst="rect">
            <a:avLst/>
          </a:prstGeom>
          <a:noFill/>
          <a:ln>
            <a:noFill/>
          </a:ln>
        </p:spPr>
        <p:txBody>
          <a:bodyPr spcFirstLastPara="1" wrap="square" lIns="0" tIns="0" rIns="0" bIns="0" anchor="t" anchorCtr="0">
            <a:noAutofit/>
          </a:bodyPr>
          <a:lstStyle>
            <a:lvl1pPr marL="457200" marR="0" lvl="0" indent="-228600" algn="l" rtl="0">
              <a:lnSpc>
                <a:spcPct val="80000"/>
              </a:lnSpc>
              <a:spcBef>
                <a:spcPts val="0"/>
              </a:spcBef>
              <a:spcAft>
                <a:spcPts val="0"/>
              </a:spcAft>
              <a:buClr>
                <a:schemeClr val="dk1"/>
              </a:buClr>
              <a:buSzPts val="2700"/>
              <a:buFont typeface="Arial"/>
              <a:buNone/>
              <a:defRPr sz="2700" b="1" i="0" u="none" strike="noStrike" cap="none">
                <a:solidFill>
                  <a:schemeClr val="dk1"/>
                </a:solidFill>
                <a:latin typeface="Helvetica Neue"/>
                <a:ea typeface="Helvetica Neue"/>
                <a:cs typeface="Helvetica Neue"/>
                <a:sym typeface="Helvetica Neue"/>
              </a:defRPr>
            </a:lvl1pPr>
            <a:lvl2pPr marL="914400" marR="0" lvl="1"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cxnSp>
        <p:nvCxnSpPr>
          <p:cNvPr id="229" name="Google Shape;229;p83"/>
          <p:cNvCxnSpPr/>
          <p:nvPr/>
        </p:nvCxnSpPr>
        <p:spPr>
          <a:xfrm>
            <a:off x="602312" y="604295"/>
            <a:ext cx="0" cy="252900"/>
          </a:xfrm>
          <a:prstGeom prst="straightConnector1">
            <a:avLst/>
          </a:prstGeom>
          <a:noFill/>
          <a:ln w="25400" cap="flat" cmpd="sng">
            <a:solidFill>
              <a:schemeClr val="dk2"/>
            </a:solidFill>
            <a:prstDash val="solid"/>
            <a:miter lim="800000"/>
            <a:headEnd type="none" w="sm" len="sm"/>
            <a:tailEnd type="none" w="sm" len="sm"/>
          </a:ln>
        </p:spPr>
      </p:cxnSp>
      <p:sp>
        <p:nvSpPr>
          <p:cNvPr id="230" name="Google Shape;230;p83"/>
          <p:cNvSpPr txBox="1"/>
          <p:nvPr/>
        </p:nvSpPr>
        <p:spPr>
          <a:xfrm>
            <a:off x="710583" y="4686232"/>
            <a:ext cx="5843100" cy="298800"/>
          </a:xfrm>
          <a:prstGeom prst="rect">
            <a:avLst/>
          </a:prstGeom>
          <a:noFill/>
          <a:ln>
            <a:noFill/>
          </a:ln>
        </p:spPr>
        <p:txBody>
          <a:bodyPr spcFirstLastPara="1" wrap="square" lIns="0" tIns="0" rIns="0" bIns="0" anchor="ctr" anchorCtr="0">
            <a:noAutofit/>
          </a:bodyPr>
          <a:lstStyle/>
          <a:p>
            <a:pPr marL="0" marR="0" lvl="0" indent="0" algn="l" rtl="0">
              <a:lnSpc>
                <a:spcPct val="80000"/>
              </a:lnSpc>
              <a:spcBef>
                <a:spcPts val="0"/>
              </a:spcBef>
              <a:spcAft>
                <a:spcPts val="0"/>
              </a:spcAft>
              <a:buClr>
                <a:srgbClr val="B4B1B4"/>
              </a:buClr>
              <a:buSzPts val="600"/>
              <a:buFont typeface="Arial"/>
              <a:buNone/>
            </a:pPr>
            <a:r>
              <a:rPr lang="en-US" sz="600" b="0" i="0">
                <a:solidFill>
                  <a:srgbClr val="B4B1B4"/>
                </a:solidFill>
                <a:latin typeface="Arial Narrow"/>
                <a:ea typeface="Arial Narrow"/>
                <a:cs typeface="Arial Narrow"/>
                <a:sym typeface="Arial Narrow"/>
              </a:rPr>
              <a:t>The information included herein is for informational purposes and is intended for use by advisors only, and should not be copied, reproduced, or redistributed without consent of CWM, LLC. Carson Partners offers investment advisory services through CWM, LLC, an SEC Registered Investment Advisor. Carson Coaching and CWM, LLC are separate but affiliated companies and wholly-owned subsidiaries of Carson Group Holdings, LLC. Carson Coaching does not provide advisory services.</a:t>
            </a:r>
            <a:endParaRPr sz="1100"/>
          </a:p>
        </p:txBody>
      </p:sp>
      <p:sp>
        <p:nvSpPr>
          <p:cNvPr id="231" name="Google Shape;231;p83"/>
          <p:cNvSpPr txBox="1">
            <a:spLocks noGrp="1"/>
          </p:cNvSpPr>
          <p:nvPr>
            <p:ph type="body" idx="5"/>
          </p:nvPr>
        </p:nvSpPr>
        <p:spPr>
          <a:xfrm>
            <a:off x="706042" y="1478756"/>
            <a:ext cx="3751800" cy="2823900"/>
          </a:xfrm>
          <a:prstGeom prst="rect">
            <a:avLst/>
          </a:prstGeom>
          <a:noFill/>
          <a:ln>
            <a:noFill/>
          </a:ln>
        </p:spPr>
        <p:txBody>
          <a:bodyPr spcFirstLastPara="1" wrap="square" lIns="0" tIns="0" rIns="0" bIns="0" anchor="ctr" anchorCtr="0">
            <a:noAutofit/>
          </a:bodyPr>
          <a:lstStyle>
            <a:lvl1pPr marL="457200" marR="0" lvl="0" indent="-228600" algn="l" rtl="0">
              <a:lnSpc>
                <a:spcPct val="90000"/>
              </a:lnSpc>
              <a:spcBef>
                <a:spcPts val="0"/>
              </a:spcBef>
              <a:spcAft>
                <a:spcPts val="0"/>
              </a:spcAft>
              <a:buClr>
                <a:schemeClr val="accent1"/>
              </a:buClr>
              <a:buSzPts val="1800"/>
              <a:buFont typeface="Arial"/>
              <a:buNone/>
              <a:defRPr sz="1800" b="0" i="0" u="none" strike="noStrike" cap="none">
                <a:solidFill>
                  <a:schemeClr val="accent1"/>
                </a:solidFill>
                <a:latin typeface="Helvetica Neue"/>
                <a:ea typeface="Helvetica Neue"/>
                <a:cs typeface="Helvetica Neue"/>
                <a:sym typeface="Helvetica Neue"/>
              </a:defRPr>
            </a:lvl1pPr>
            <a:lvl2pPr marL="914400" marR="0" lvl="1" indent="-228600" algn="l" rtl="0">
              <a:lnSpc>
                <a:spcPct val="90000"/>
              </a:lnSpc>
              <a:spcBef>
                <a:spcPts val="14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Tree>
  </p:cSld>
  <p:clrMapOvr>
    <a:masterClrMapping/>
  </p:clrMapOvr>
  <p:transition spd="slow">
    <p:push/>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3-Pic Option 3 (Full)">
  <p:cSld name="3-Pic Option 3 (Full)">
    <p:spTree>
      <p:nvGrpSpPr>
        <p:cNvPr id="1" name="Shape 232"/>
        <p:cNvGrpSpPr/>
        <p:nvPr/>
      </p:nvGrpSpPr>
      <p:grpSpPr>
        <a:xfrm>
          <a:off x="0" y="0"/>
          <a:ext cx="0" cy="0"/>
          <a:chOff x="0" y="0"/>
          <a:chExt cx="0" cy="0"/>
        </a:xfrm>
      </p:grpSpPr>
      <p:pic>
        <p:nvPicPr>
          <p:cNvPr id="233" name="Google Shape;233;p84"/>
          <p:cNvPicPr preferRelativeResize="0"/>
          <p:nvPr/>
        </p:nvPicPr>
        <p:blipFill rotWithShape="1">
          <a:blip r:embed="rId2">
            <a:alphaModFix/>
          </a:blip>
          <a:srcRect/>
          <a:stretch/>
        </p:blipFill>
        <p:spPr>
          <a:xfrm>
            <a:off x="7316392" y="4687355"/>
            <a:ext cx="1104897" cy="296687"/>
          </a:xfrm>
          <a:prstGeom prst="rect">
            <a:avLst/>
          </a:prstGeom>
          <a:noFill/>
          <a:ln>
            <a:noFill/>
          </a:ln>
        </p:spPr>
      </p:pic>
      <p:sp>
        <p:nvSpPr>
          <p:cNvPr id="234" name="Google Shape;234;p84"/>
          <p:cNvSpPr/>
          <p:nvPr/>
        </p:nvSpPr>
        <p:spPr>
          <a:xfrm>
            <a:off x="600076" y="612433"/>
            <a:ext cx="7932000" cy="3391200"/>
          </a:xfrm>
          <a:prstGeom prst="rect">
            <a:avLst/>
          </a:prstGeom>
          <a:noFill/>
          <a:ln w="50800" cap="flat" cmpd="sng">
            <a:solidFill>
              <a:schemeClr val="dk2">
                <a:alpha val="9803"/>
              </a:schemeClr>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235" name="Google Shape;235;p84"/>
          <p:cNvSpPr>
            <a:spLocks noGrp="1"/>
          </p:cNvSpPr>
          <p:nvPr>
            <p:ph type="pic" idx="2"/>
          </p:nvPr>
        </p:nvSpPr>
        <p:spPr>
          <a:xfrm>
            <a:off x="457200" y="472773"/>
            <a:ext cx="2679000" cy="3402600"/>
          </a:xfrm>
          <a:prstGeom prst="rect">
            <a:avLst/>
          </a:prstGeom>
          <a:solidFill>
            <a:srgbClr val="F2F2F2">
              <a:alpha val="84705"/>
            </a:srgbClr>
          </a:solidFill>
          <a:ln>
            <a:noFill/>
          </a:ln>
          <a:effectLst>
            <a:outerShdw blurRad="38100" algn="ctr" rotWithShape="0">
              <a:srgbClr val="000000">
                <a:alpha val="40000"/>
              </a:srgbClr>
            </a:outerShdw>
          </a:effectLst>
        </p:spPr>
      </p:sp>
      <p:sp>
        <p:nvSpPr>
          <p:cNvPr id="236" name="Google Shape;236;p84"/>
          <p:cNvSpPr>
            <a:spLocks noGrp="1"/>
          </p:cNvSpPr>
          <p:nvPr>
            <p:ph type="pic" idx="3"/>
          </p:nvPr>
        </p:nvSpPr>
        <p:spPr>
          <a:xfrm>
            <a:off x="5994031" y="472773"/>
            <a:ext cx="2679000" cy="3402600"/>
          </a:xfrm>
          <a:prstGeom prst="rect">
            <a:avLst/>
          </a:prstGeom>
          <a:solidFill>
            <a:srgbClr val="BFBFBF">
              <a:alpha val="84705"/>
            </a:srgbClr>
          </a:solidFill>
          <a:ln>
            <a:noFill/>
          </a:ln>
          <a:effectLst>
            <a:outerShdw blurRad="38100" algn="ctr" rotWithShape="0">
              <a:srgbClr val="000000">
                <a:alpha val="40000"/>
              </a:srgbClr>
            </a:outerShdw>
          </a:effectLst>
        </p:spPr>
      </p:sp>
      <p:sp>
        <p:nvSpPr>
          <p:cNvPr id="237" name="Google Shape;237;p84"/>
          <p:cNvSpPr>
            <a:spLocks noGrp="1"/>
          </p:cNvSpPr>
          <p:nvPr>
            <p:ph type="pic" idx="4"/>
          </p:nvPr>
        </p:nvSpPr>
        <p:spPr>
          <a:xfrm>
            <a:off x="2992156" y="756258"/>
            <a:ext cx="3156600" cy="3387000"/>
          </a:xfrm>
          <a:prstGeom prst="rect">
            <a:avLst/>
          </a:prstGeom>
          <a:solidFill>
            <a:srgbClr val="D8D8D8"/>
          </a:solidFill>
          <a:ln>
            <a:noFill/>
          </a:ln>
          <a:effectLst>
            <a:outerShdw blurRad="76200" algn="ctr" rotWithShape="0">
              <a:srgbClr val="000000">
                <a:alpha val="40000"/>
              </a:srgbClr>
            </a:outerShdw>
          </a:effectLst>
        </p:spPr>
      </p:sp>
      <p:sp>
        <p:nvSpPr>
          <p:cNvPr id="238" name="Google Shape;238;p84"/>
          <p:cNvSpPr txBox="1"/>
          <p:nvPr/>
        </p:nvSpPr>
        <p:spPr>
          <a:xfrm>
            <a:off x="710583" y="4686232"/>
            <a:ext cx="5843100" cy="298800"/>
          </a:xfrm>
          <a:prstGeom prst="rect">
            <a:avLst/>
          </a:prstGeom>
          <a:noFill/>
          <a:ln>
            <a:noFill/>
          </a:ln>
        </p:spPr>
        <p:txBody>
          <a:bodyPr spcFirstLastPara="1" wrap="square" lIns="0" tIns="0" rIns="0" bIns="0" anchor="ctr" anchorCtr="0">
            <a:noAutofit/>
          </a:bodyPr>
          <a:lstStyle/>
          <a:p>
            <a:pPr marL="0" marR="0" lvl="0" indent="0" algn="l" rtl="0">
              <a:lnSpc>
                <a:spcPct val="80000"/>
              </a:lnSpc>
              <a:spcBef>
                <a:spcPts val="0"/>
              </a:spcBef>
              <a:spcAft>
                <a:spcPts val="0"/>
              </a:spcAft>
              <a:buClr>
                <a:srgbClr val="B4B1B4"/>
              </a:buClr>
              <a:buSzPts val="600"/>
              <a:buFont typeface="Arial"/>
              <a:buNone/>
            </a:pPr>
            <a:r>
              <a:rPr lang="en-US" sz="600" b="0" i="0">
                <a:solidFill>
                  <a:srgbClr val="B4B1B4"/>
                </a:solidFill>
                <a:latin typeface="Arial Narrow"/>
                <a:ea typeface="Arial Narrow"/>
                <a:cs typeface="Arial Narrow"/>
                <a:sym typeface="Arial Narrow"/>
              </a:rPr>
              <a:t>The information included herein is for informational purposes and is intended for use by advisors only, and should not be copied, reproduced, or redistributed without consent of CWM, LLC. Carson Partners offers investment advisory services through CWM, LLC, an SEC Registered Investment Advisor. Carson Coaching and CWM, LLC are separate but affiliated companies and wholly-owned subsidiaries of Carson Group Holdings, LLC. Carson Coaching does not provide advisory services.</a:t>
            </a:r>
            <a:endParaRPr sz="1100"/>
          </a:p>
        </p:txBody>
      </p:sp>
    </p:spTree>
  </p:cSld>
  <p:clrMapOvr>
    <a:masterClrMapping/>
  </p:clrMapOvr>
  <p:transition spd="slow">
    <p:push/>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4-Pic Option 1">
  <p:cSld name="4-Pic Option 1">
    <p:spTree>
      <p:nvGrpSpPr>
        <p:cNvPr id="1" name="Shape 239"/>
        <p:cNvGrpSpPr/>
        <p:nvPr/>
      </p:nvGrpSpPr>
      <p:grpSpPr>
        <a:xfrm>
          <a:off x="0" y="0"/>
          <a:ext cx="0" cy="0"/>
          <a:chOff x="0" y="0"/>
          <a:chExt cx="0" cy="0"/>
        </a:xfrm>
      </p:grpSpPr>
      <p:sp>
        <p:nvSpPr>
          <p:cNvPr id="240" name="Google Shape;240;p85"/>
          <p:cNvSpPr>
            <a:spLocks noGrp="1"/>
          </p:cNvSpPr>
          <p:nvPr>
            <p:ph type="pic" idx="2"/>
          </p:nvPr>
        </p:nvSpPr>
        <p:spPr>
          <a:xfrm>
            <a:off x="6742050" y="0"/>
            <a:ext cx="1679100" cy="2057400"/>
          </a:xfrm>
          <a:prstGeom prst="rect">
            <a:avLst/>
          </a:prstGeom>
          <a:solidFill>
            <a:srgbClr val="BFBFBF">
              <a:alpha val="84705"/>
            </a:srgbClr>
          </a:solidFill>
          <a:ln>
            <a:noFill/>
          </a:ln>
          <a:effectLst>
            <a:outerShdw blurRad="38100" algn="ctr" rotWithShape="0">
              <a:srgbClr val="000000">
                <a:alpha val="40000"/>
              </a:srgbClr>
            </a:outerShdw>
          </a:effectLst>
        </p:spPr>
      </p:sp>
      <p:sp>
        <p:nvSpPr>
          <p:cNvPr id="241" name="Google Shape;241;p85"/>
          <p:cNvSpPr>
            <a:spLocks noGrp="1"/>
          </p:cNvSpPr>
          <p:nvPr>
            <p:ph type="pic" idx="3"/>
          </p:nvPr>
        </p:nvSpPr>
        <p:spPr>
          <a:xfrm>
            <a:off x="4941517" y="1921180"/>
            <a:ext cx="1949400" cy="2508000"/>
          </a:xfrm>
          <a:prstGeom prst="rect">
            <a:avLst/>
          </a:prstGeom>
          <a:solidFill>
            <a:srgbClr val="D8D8D8">
              <a:alpha val="84705"/>
            </a:srgbClr>
          </a:solidFill>
          <a:ln>
            <a:noFill/>
          </a:ln>
          <a:effectLst>
            <a:outerShdw blurRad="38100" algn="ctr" rotWithShape="0">
              <a:srgbClr val="000000">
                <a:alpha val="40000"/>
              </a:srgbClr>
            </a:outerShdw>
          </a:effectLst>
        </p:spPr>
      </p:sp>
      <p:pic>
        <p:nvPicPr>
          <p:cNvPr id="242" name="Google Shape;242;p85"/>
          <p:cNvPicPr preferRelativeResize="0"/>
          <p:nvPr/>
        </p:nvPicPr>
        <p:blipFill rotWithShape="1">
          <a:blip r:embed="rId2">
            <a:alphaModFix/>
          </a:blip>
          <a:srcRect/>
          <a:stretch/>
        </p:blipFill>
        <p:spPr>
          <a:xfrm>
            <a:off x="7316392" y="4687355"/>
            <a:ext cx="1104897" cy="296687"/>
          </a:xfrm>
          <a:prstGeom prst="rect">
            <a:avLst/>
          </a:prstGeom>
          <a:noFill/>
          <a:ln>
            <a:noFill/>
          </a:ln>
        </p:spPr>
      </p:pic>
      <p:sp>
        <p:nvSpPr>
          <p:cNvPr id="243" name="Google Shape;243;p85"/>
          <p:cNvSpPr/>
          <p:nvPr/>
        </p:nvSpPr>
        <p:spPr>
          <a:xfrm>
            <a:off x="4674394" y="600075"/>
            <a:ext cx="3857700" cy="3702600"/>
          </a:xfrm>
          <a:prstGeom prst="rect">
            <a:avLst/>
          </a:prstGeom>
          <a:noFill/>
          <a:ln w="50800" cap="flat" cmpd="sng">
            <a:solidFill>
              <a:schemeClr val="dk2">
                <a:alpha val="9803"/>
              </a:schemeClr>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244" name="Google Shape;244;p85"/>
          <p:cNvSpPr>
            <a:spLocks noGrp="1"/>
          </p:cNvSpPr>
          <p:nvPr>
            <p:ph type="pic" idx="4"/>
          </p:nvPr>
        </p:nvSpPr>
        <p:spPr>
          <a:xfrm>
            <a:off x="4806779" y="473868"/>
            <a:ext cx="1806900" cy="1583400"/>
          </a:xfrm>
          <a:prstGeom prst="rect">
            <a:avLst/>
          </a:prstGeom>
          <a:solidFill>
            <a:srgbClr val="F2F2F2"/>
          </a:solidFill>
          <a:ln>
            <a:noFill/>
          </a:ln>
          <a:effectLst>
            <a:outerShdw blurRad="76200" algn="ctr" rotWithShape="0">
              <a:srgbClr val="000000">
                <a:alpha val="40000"/>
              </a:srgbClr>
            </a:outerShdw>
          </a:effectLst>
        </p:spPr>
      </p:sp>
      <p:sp>
        <p:nvSpPr>
          <p:cNvPr id="245" name="Google Shape;245;p85"/>
          <p:cNvSpPr>
            <a:spLocks noGrp="1"/>
          </p:cNvSpPr>
          <p:nvPr>
            <p:ph type="pic" idx="5"/>
          </p:nvPr>
        </p:nvSpPr>
        <p:spPr>
          <a:xfrm>
            <a:off x="6742050" y="2218041"/>
            <a:ext cx="2401800" cy="1962600"/>
          </a:xfrm>
          <a:prstGeom prst="rect">
            <a:avLst/>
          </a:prstGeom>
          <a:solidFill>
            <a:srgbClr val="F2F2F2">
              <a:alpha val="84705"/>
            </a:srgbClr>
          </a:solidFill>
          <a:ln>
            <a:noFill/>
          </a:ln>
          <a:effectLst>
            <a:outerShdw blurRad="76200" algn="ctr" rotWithShape="0">
              <a:srgbClr val="000000">
                <a:alpha val="40000"/>
              </a:srgbClr>
            </a:outerShdw>
          </a:effectLst>
        </p:spPr>
      </p:sp>
      <p:sp>
        <p:nvSpPr>
          <p:cNvPr id="246" name="Google Shape;246;p85"/>
          <p:cNvSpPr txBox="1">
            <a:spLocks noGrp="1"/>
          </p:cNvSpPr>
          <p:nvPr>
            <p:ph type="body" idx="1"/>
          </p:nvPr>
        </p:nvSpPr>
        <p:spPr>
          <a:xfrm>
            <a:off x="706042" y="623888"/>
            <a:ext cx="3751800" cy="290400"/>
          </a:xfrm>
          <a:prstGeom prst="rect">
            <a:avLst/>
          </a:prstGeom>
          <a:noFill/>
          <a:ln>
            <a:noFill/>
          </a:ln>
        </p:spPr>
        <p:txBody>
          <a:bodyPr spcFirstLastPara="1" wrap="square" lIns="0" tIns="0" rIns="0" bIns="0" anchor="t" anchorCtr="0">
            <a:noAutofit/>
          </a:bodyPr>
          <a:lstStyle>
            <a:lvl1pPr marL="457200" marR="0" lvl="0" indent="-228600" algn="l" rtl="0">
              <a:lnSpc>
                <a:spcPct val="80000"/>
              </a:lnSpc>
              <a:spcBef>
                <a:spcPts val="0"/>
              </a:spcBef>
              <a:spcAft>
                <a:spcPts val="0"/>
              </a:spcAft>
              <a:buClr>
                <a:schemeClr val="dk1"/>
              </a:buClr>
              <a:buSzPts val="2700"/>
              <a:buFont typeface="Arial"/>
              <a:buNone/>
              <a:defRPr sz="2700" b="1" i="0" u="none" strike="noStrike" cap="none">
                <a:solidFill>
                  <a:schemeClr val="dk1"/>
                </a:solidFill>
                <a:latin typeface="Helvetica Neue"/>
                <a:ea typeface="Helvetica Neue"/>
                <a:cs typeface="Helvetica Neue"/>
                <a:sym typeface="Helvetica Neue"/>
              </a:defRPr>
            </a:lvl1pPr>
            <a:lvl2pPr marL="914400" marR="0" lvl="1"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cxnSp>
        <p:nvCxnSpPr>
          <p:cNvPr id="247" name="Google Shape;247;p85"/>
          <p:cNvCxnSpPr/>
          <p:nvPr/>
        </p:nvCxnSpPr>
        <p:spPr>
          <a:xfrm>
            <a:off x="602312" y="604295"/>
            <a:ext cx="0" cy="252900"/>
          </a:xfrm>
          <a:prstGeom prst="straightConnector1">
            <a:avLst/>
          </a:prstGeom>
          <a:noFill/>
          <a:ln w="25400" cap="flat" cmpd="sng">
            <a:solidFill>
              <a:schemeClr val="dk2"/>
            </a:solidFill>
            <a:prstDash val="solid"/>
            <a:miter lim="800000"/>
            <a:headEnd type="none" w="sm" len="sm"/>
            <a:tailEnd type="none" w="sm" len="sm"/>
          </a:ln>
        </p:spPr>
      </p:cxnSp>
      <p:sp>
        <p:nvSpPr>
          <p:cNvPr id="248" name="Google Shape;248;p85"/>
          <p:cNvSpPr txBox="1"/>
          <p:nvPr/>
        </p:nvSpPr>
        <p:spPr>
          <a:xfrm>
            <a:off x="710583" y="4686232"/>
            <a:ext cx="5843100" cy="298800"/>
          </a:xfrm>
          <a:prstGeom prst="rect">
            <a:avLst/>
          </a:prstGeom>
          <a:noFill/>
          <a:ln>
            <a:noFill/>
          </a:ln>
        </p:spPr>
        <p:txBody>
          <a:bodyPr spcFirstLastPara="1" wrap="square" lIns="0" tIns="0" rIns="0" bIns="0" anchor="ctr" anchorCtr="0">
            <a:noAutofit/>
          </a:bodyPr>
          <a:lstStyle/>
          <a:p>
            <a:pPr marL="0" marR="0" lvl="0" indent="0" algn="l" rtl="0">
              <a:lnSpc>
                <a:spcPct val="80000"/>
              </a:lnSpc>
              <a:spcBef>
                <a:spcPts val="0"/>
              </a:spcBef>
              <a:spcAft>
                <a:spcPts val="0"/>
              </a:spcAft>
              <a:buClr>
                <a:srgbClr val="B4B1B4"/>
              </a:buClr>
              <a:buSzPts val="600"/>
              <a:buFont typeface="Arial"/>
              <a:buNone/>
            </a:pPr>
            <a:r>
              <a:rPr lang="en-US" sz="600" b="0" i="0">
                <a:solidFill>
                  <a:srgbClr val="B4B1B4"/>
                </a:solidFill>
                <a:latin typeface="Arial Narrow"/>
                <a:ea typeface="Arial Narrow"/>
                <a:cs typeface="Arial Narrow"/>
                <a:sym typeface="Arial Narrow"/>
              </a:rPr>
              <a:t>The information included herein is for informational purposes and is intended for use by advisors only, and should not be copied, reproduced, or redistributed without consent of CWM, LLC. Carson Partners offers investment advisory services through CWM, LLC, an SEC Registered Investment Advisor. Carson Coaching and CWM, LLC are separate but affiliated companies and wholly-owned subsidiaries of Carson Group Holdings, LLC. Carson Coaching does not provide advisory services.</a:t>
            </a:r>
            <a:endParaRPr sz="1100"/>
          </a:p>
        </p:txBody>
      </p:sp>
      <p:sp>
        <p:nvSpPr>
          <p:cNvPr id="249" name="Google Shape;249;p85"/>
          <p:cNvSpPr txBox="1">
            <a:spLocks noGrp="1"/>
          </p:cNvSpPr>
          <p:nvPr>
            <p:ph type="body" idx="6"/>
          </p:nvPr>
        </p:nvSpPr>
        <p:spPr>
          <a:xfrm>
            <a:off x="706042" y="1478756"/>
            <a:ext cx="3751800" cy="2823900"/>
          </a:xfrm>
          <a:prstGeom prst="rect">
            <a:avLst/>
          </a:prstGeom>
          <a:noFill/>
          <a:ln>
            <a:noFill/>
          </a:ln>
        </p:spPr>
        <p:txBody>
          <a:bodyPr spcFirstLastPara="1" wrap="square" lIns="0" tIns="0" rIns="0" bIns="0" anchor="ctr" anchorCtr="0">
            <a:noAutofit/>
          </a:bodyPr>
          <a:lstStyle>
            <a:lvl1pPr marL="457200" marR="0" lvl="0" indent="-228600" algn="l" rtl="0">
              <a:lnSpc>
                <a:spcPct val="90000"/>
              </a:lnSpc>
              <a:spcBef>
                <a:spcPts val="0"/>
              </a:spcBef>
              <a:spcAft>
                <a:spcPts val="0"/>
              </a:spcAft>
              <a:buClr>
                <a:schemeClr val="accent1"/>
              </a:buClr>
              <a:buSzPts val="1800"/>
              <a:buFont typeface="Arial"/>
              <a:buNone/>
              <a:defRPr sz="1800" b="0" i="0" u="none" strike="noStrike" cap="none">
                <a:solidFill>
                  <a:schemeClr val="accent1"/>
                </a:solidFill>
                <a:latin typeface="Helvetica Neue"/>
                <a:ea typeface="Helvetica Neue"/>
                <a:cs typeface="Helvetica Neue"/>
                <a:sym typeface="Helvetica Neue"/>
              </a:defRPr>
            </a:lvl1pPr>
            <a:lvl2pPr marL="914400" marR="0" lvl="1" indent="-228600" algn="l" rtl="0">
              <a:lnSpc>
                <a:spcPct val="90000"/>
              </a:lnSpc>
              <a:spcBef>
                <a:spcPts val="14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Tree>
  </p:cSld>
  <p:clrMapOvr>
    <a:masterClrMapping/>
  </p:clrMapOvr>
  <p:transition spd="slow">
    <p:pu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ption 1">
  <p:cSld name="Title Option 1">
    <p:spTree>
      <p:nvGrpSpPr>
        <p:cNvPr id="1" name="Shape 51"/>
        <p:cNvGrpSpPr/>
        <p:nvPr/>
      </p:nvGrpSpPr>
      <p:grpSpPr>
        <a:xfrm>
          <a:off x="0" y="0"/>
          <a:ext cx="0" cy="0"/>
          <a:chOff x="0" y="0"/>
          <a:chExt cx="0" cy="0"/>
        </a:xfrm>
      </p:grpSpPr>
      <p:sp>
        <p:nvSpPr>
          <p:cNvPr id="52" name="Google Shape;52;p59"/>
          <p:cNvSpPr txBox="1">
            <a:spLocks noGrp="1"/>
          </p:cNvSpPr>
          <p:nvPr>
            <p:ph type="body" idx="1"/>
          </p:nvPr>
        </p:nvSpPr>
        <p:spPr>
          <a:xfrm>
            <a:off x="706049" y="966083"/>
            <a:ext cx="7715100" cy="1171200"/>
          </a:xfrm>
          <a:prstGeom prst="rect">
            <a:avLst/>
          </a:prstGeom>
          <a:noFill/>
          <a:ln>
            <a:noFill/>
          </a:ln>
        </p:spPr>
        <p:txBody>
          <a:bodyPr spcFirstLastPara="1" wrap="square" lIns="0" tIns="68575" rIns="0" bIns="0" anchor="t" anchorCtr="0">
            <a:noAutofit/>
          </a:bodyPr>
          <a:lstStyle>
            <a:lvl1pPr marL="457200" marR="0" lvl="0" indent="-228600" algn="l" rtl="0">
              <a:lnSpc>
                <a:spcPct val="75000"/>
              </a:lnSpc>
              <a:spcBef>
                <a:spcPts val="0"/>
              </a:spcBef>
              <a:spcAft>
                <a:spcPts val="0"/>
              </a:spcAft>
              <a:buClr>
                <a:schemeClr val="dk1"/>
              </a:buClr>
              <a:buSzPts val="5400"/>
              <a:buFont typeface="Arial"/>
              <a:buNone/>
              <a:defRPr sz="5400" b="1" i="0" u="none" strike="noStrike" cap="none">
                <a:solidFill>
                  <a:schemeClr val="dk1"/>
                </a:solidFill>
                <a:latin typeface="Helvetica Neue"/>
                <a:ea typeface="Helvetica Neue"/>
                <a:cs typeface="Helvetica Neue"/>
                <a:sym typeface="Helvetica Neue"/>
              </a:defRPr>
            </a:lvl1pPr>
            <a:lvl2pPr marL="914400" marR="0" lvl="1"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cxnSp>
        <p:nvCxnSpPr>
          <p:cNvPr id="53" name="Google Shape;53;p59"/>
          <p:cNvCxnSpPr/>
          <p:nvPr/>
        </p:nvCxnSpPr>
        <p:spPr>
          <a:xfrm>
            <a:off x="602312" y="961184"/>
            <a:ext cx="0" cy="527700"/>
          </a:xfrm>
          <a:prstGeom prst="straightConnector1">
            <a:avLst/>
          </a:prstGeom>
          <a:noFill/>
          <a:ln w="25400" cap="flat" cmpd="sng">
            <a:solidFill>
              <a:schemeClr val="dk2"/>
            </a:solidFill>
            <a:prstDash val="solid"/>
            <a:miter lim="800000"/>
            <a:headEnd type="none" w="sm" len="sm"/>
            <a:tailEnd type="none" w="sm" len="sm"/>
          </a:ln>
        </p:spPr>
      </p:cxnSp>
      <p:pic>
        <p:nvPicPr>
          <p:cNvPr id="54" name="Google Shape;54;p59"/>
          <p:cNvPicPr preferRelativeResize="0"/>
          <p:nvPr/>
        </p:nvPicPr>
        <p:blipFill rotWithShape="1">
          <a:blip r:embed="rId2">
            <a:alphaModFix/>
          </a:blip>
          <a:srcRect/>
          <a:stretch/>
        </p:blipFill>
        <p:spPr>
          <a:xfrm>
            <a:off x="716956" y="4649876"/>
            <a:ext cx="1470621" cy="394890"/>
          </a:xfrm>
          <a:prstGeom prst="rect">
            <a:avLst/>
          </a:prstGeom>
          <a:noFill/>
          <a:ln>
            <a:noFill/>
          </a:ln>
        </p:spPr>
      </p:pic>
      <p:sp>
        <p:nvSpPr>
          <p:cNvPr id="55" name="Google Shape;55;p59"/>
          <p:cNvSpPr txBox="1">
            <a:spLocks noGrp="1"/>
          </p:cNvSpPr>
          <p:nvPr>
            <p:ph type="body" idx="2"/>
          </p:nvPr>
        </p:nvSpPr>
        <p:spPr>
          <a:xfrm>
            <a:off x="706049" y="3213776"/>
            <a:ext cx="3751800" cy="665700"/>
          </a:xfrm>
          <a:prstGeom prst="rect">
            <a:avLst/>
          </a:prstGeom>
          <a:noFill/>
          <a:ln>
            <a:noFill/>
          </a:ln>
        </p:spPr>
        <p:txBody>
          <a:bodyPr spcFirstLastPara="1" wrap="square" lIns="0" tIns="0" rIns="0" bIns="0" anchor="ctr" anchorCtr="0">
            <a:noAutofit/>
          </a:bodyPr>
          <a:lstStyle>
            <a:lvl1pPr marL="457200" marR="0" lvl="0" indent="-228600" algn="l" rtl="0">
              <a:lnSpc>
                <a:spcPct val="100000"/>
              </a:lnSpc>
              <a:spcBef>
                <a:spcPts val="0"/>
              </a:spcBef>
              <a:spcAft>
                <a:spcPts val="0"/>
              </a:spcAft>
              <a:buClr>
                <a:schemeClr val="dk2"/>
              </a:buClr>
              <a:buSzPts val="1800"/>
              <a:buFont typeface="Arial"/>
              <a:buNone/>
              <a:defRPr sz="1800" b="0" i="0" u="none" strike="noStrike" cap="none">
                <a:solidFill>
                  <a:schemeClr val="dk2"/>
                </a:solidFill>
                <a:latin typeface="Helvetica Neue"/>
                <a:ea typeface="Helvetica Neue"/>
                <a:cs typeface="Helvetica Neue"/>
                <a:sym typeface="Helvetica Neue"/>
              </a:defRPr>
            </a:lvl1pPr>
            <a:lvl2pPr marL="914400" marR="0" lvl="1"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Tree>
  </p:cSld>
  <p:clrMapOvr>
    <a:masterClrMapping/>
  </p:clrMapOvr>
  <p:transition spd="slow">
    <p:push/>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4-Pic Option 2">
  <p:cSld name="4-Pic Option 2">
    <p:spTree>
      <p:nvGrpSpPr>
        <p:cNvPr id="1" name="Shape 250"/>
        <p:cNvGrpSpPr/>
        <p:nvPr/>
      </p:nvGrpSpPr>
      <p:grpSpPr>
        <a:xfrm>
          <a:off x="0" y="0"/>
          <a:ext cx="0" cy="0"/>
          <a:chOff x="0" y="0"/>
          <a:chExt cx="0" cy="0"/>
        </a:xfrm>
      </p:grpSpPr>
      <p:sp>
        <p:nvSpPr>
          <p:cNvPr id="251" name="Google Shape;251;p86"/>
          <p:cNvSpPr>
            <a:spLocks noGrp="1"/>
          </p:cNvSpPr>
          <p:nvPr>
            <p:ph type="pic" idx="2"/>
          </p:nvPr>
        </p:nvSpPr>
        <p:spPr>
          <a:xfrm>
            <a:off x="6742049" y="0"/>
            <a:ext cx="2035200" cy="2057400"/>
          </a:xfrm>
          <a:prstGeom prst="rect">
            <a:avLst/>
          </a:prstGeom>
          <a:solidFill>
            <a:srgbClr val="BFBFBF">
              <a:alpha val="84705"/>
            </a:srgbClr>
          </a:solidFill>
          <a:ln>
            <a:noFill/>
          </a:ln>
          <a:effectLst>
            <a:outerShdw blurRad="38100" algn="ctr" rotWithShape="0">
              <a:srgbClr val="000000">
                <a:alpha val="40000"/>
              </a:srgbClr>
            </a:outerShdw>
          </a:effectLst>
        </p:spPr>
      </p:sp>
      <p:sp>
        <p:nvSpPr>
          <p:cNvPr id="252" name="Google Shape;252;p86"/>
          <p:cNvSpPr>
            <a:spLocks noGrp="1"/>
          </p:cNvSpPr>
          <p:nvPr>
            <p:ph type="pic" idx="3"/>
          </p:nvPr>
        </p:nvSpPr>
        <p:spPr>
          <a:xfrm>
            <a:off x="3471275" y="1921180"/>
            <a:ext cx="3419700" cy="2508000"/>
          </a:xfrm>
          <a:prstGeom prst="rect">
            <a:avLst/>
          </a:prstGeom>
          <a:solidFill>
            <a:srgbClr val="D8D8D8">
              <a:alpha val="84705"/>
            </a:srgbClr>
          </a:solidFill>
          <a:ln>
            <a:noFill/>
          </a:ln>
          <a:effectLst>
            <a:outerShdw blurRad="38100" algn="ctr" rotWithShape="0">
              <a:srgbClr val="000000">
                <a:alpha val="40000"/>
              </a:srgbClr>
            </a:outerShdw>
          </a:effectLst>
        </p:spPr>
      </p:sp>
      <p:pic>
        <p:nvPicPr>
          <p:cNvPr id="253" name="Google Shape;253;p86"/>
          <p:cNvPicPr preferRelativeResize="0"/>
          <p:nvPr/>
        </p:nvPicPr>
        <p:blipFill rotWithShape="1">
          <a:blip r:embed="rId2">
            <a:alphaModFix/>
          </a:blip>
          <a:srcRect/>
          <a:stretch/>
        </p:blipFill>
        <p:spPr>
          <a:xfrm>
            <a:off x="7316392" y="4687355"/>
            <a:ext cx="1104897" cy="296687"/>
          </a:xfrm>
          <a:prstGeom prst="rect">
            <a:avLst/>
          </a:prstGeom>
          <a:noFill/>
          <a:ln>
            <a:noFill/>
          </a:ln>
        </p:spPr>
      </p:pic>
      <p:sp>
        <p:nvSpPr>
          <p:cNvPr id="254" name="Google Shape;254;p86"/>
          <p:cNvSpPr/>
          <p:nvPr/>
        </p:nvSpPr>
        <p:spPr>
          <a:xfrm>
            <a:off x="3352804" y="600075"/>
            <a:ext cx="5179200" cy="3702600"/>
          </a:xfrm>
          <a:prstGeom prst="rect">
            <a:avLst/>
          </a:prstGeom>
          <a:noFill/>
          <a:ln w="50800" cap="flat" cmpd="sng">
            <a:solidFill>
              <a:schemeClr val="dk2">
                <a:alpha val="9803"/>
              </a:schemeClr>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255" name="Google Shape;255;p86"/>
          <p:cNvSpPr>
            <a:spLocks noGrp="1"/>
          </p:cNvSpPr>
          <p:nvPr>
            <p:ph type="pic" idx="4"/>
          </p:nvPr>
        </p:nvSpPr>
        <p:spPr>
          <a:xfrm>
            <a:off x="3598105" y="117431"/>
            <a:ext cx="3015600" cy="2057400"/>
          </a:xfrm>
          <a:prstGeom prst="rect">
            <a:avLst/>
          </a:prstGeom>
          <a:solidFill>
            <a:srgbClr val="F2F2F2">
              <a:alpha val="84705"/>
            </a:srgbClr>
          </a:solidFill>
          <a:ln>
            <a:noFill/>
          </a:ln>
          <a:effectLst>
            <a:outerShdw blurRad="38100" algn="ctr" rotWithShape="0">
              <a:srgbClr val="000000">
                <a:alpha val="40000"/>
              </a:srgbClr>
            </a:outerShdw>
          </a:effectLst>
        </p:spPr>
      </p:sp>
      <p:sp>
        <p:nvSpPr>
          <p:cNvPr id="256" name="Google Shape;256;p86"/>
          <p:cNvSpPr>
            <a:spLocks noGrp="1"/>
          </p:cNvSpPr>
          <p:nvPr>
            <p:ph type="pic" idx="5"/>
          </p:nvPr>
        </p:nvSpPr>
        <p:spPr>
          <a:xfrm>
            <a:off x="6742050" y="2218041"/>
            <a:ext cx="1908300" cy="1962600"/>
          </a:xfrm>
          <a:prstGeom prst="rect">
            <a:avLst/>
          </a:prstGeom>
          <a:solidFill>
            <a:srgbClr val="F2F2F2">
              <a:alpha val="84705"/>
            </a:srgbClr>
          </a:solidFill>
          <a:ln>
            <a:noFill/>
          </a:ln>
          <a:effectLst>
            <a:outerShdw blurRad="38100" algn="ctr" rotWithShape="0">
              <a:srgbClr val="000000">
                <a:alpha val="40000"/>
              </a:srgbClr>
            </a:outerShdw>
          </a:effectLst>
        </p:spPr>
      </p:sp>
      <p:sp>
        <p:nvSpPr>
          <p:cNvPr id="257" name="Google Shape;257;p86"/>
          <p:cNvSpPr txBox="1">
            <a:spLocks noGrp="1"/>
          </p:cNvSpPr>
          <p:nvPr>
            <p:ph type="body" idx="1"/>
          </p:nvPr>
        </p:nvSpPr>
        <p:spPr>
          <a:xfrm>
            <a:off x="706042" y="623888"/>
            <a:ext cx="2430000" cy="290400"/>
          </a:xfrm>
          <a:prstGeom prst="rect">
            <a:avLst/>
          </a:prstGeom>
          <a:noFill/>
          <a:ln>
            <a:noFill/>
          </a:ln>
        </p:spPr>
        <p:txBody>
          <a:bodyPr spcFirstLastPara="1" wrap="square" lIns="0" tIns="0" rIns="0" bIns="0" anchor="t" anchorCtr="0">
            <a:noAutofit/>
          </a:bodyPr>
          <a:lstStyle>
            <a:lvl1pPr marL="457200" marR="0" lvl="0" indent="-228600" algn="l" rtl="0">
              <a:lnSpc>
                <a:spcPct val="80000"/>
              </a:lnSpc>
              <a:spcBef>
                <a:spcPts val="0"/>
              </a:spcBef>
              <a:spcAft>
                <a:spcPts val="0"/>
              </a:spcAft>
              <a:buClr>
                <a:schemeClr val="dk1"/>
              </a:buClr>
              <a:buSzPts val="2700"/>
              <a:buFont typeface="Arial"/>
              <a:buNone/>
              <a:defRPr sz="2700" b="1" i="0" u="none" strike="noStrike" cap="none">
                <a:solidFill>
                  <a:schemeClr val="dk1"/>
                </a:solidFill>
                <a:latin typeface="Helvetica Neue"/>
                <a:ea typeface="Helvetica Neue"/>
                <a:cs typeface="Helvetica Neue"/>
                <a:sym typeface="Helvetica Neue"/>
              </a:defRPr>
            </a:lvl1pPr>
            <a:lvl2pPr marL="914400" marR="0" lvl="1"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cxnSp>
        <p:nvCxnSpPr>
          <p:cNvPr id="258" name="Google Shape;258;p86"/>
          <p:cNvCxnSpPr/>
          <p:nvPr/>
        </p:nvCxnSpPr>
        <p:spPr>
          <a:xfrm>
            <a:off x="602312" y="604295"/>
            <a:ext cx="0" cy="252900"/>
          </a:xfrm>
          <a:prstGeom prst="straightConnector1">
            <a:avLst/>
          </a:prstGeom>
          <a:noFill/>
          <a:ln w="25400" cap="flat" cmpd="sng">
            <a:solidFill>
              <a:schemeClr val="dk2"/>
            </a:solidFill>
            <a:prstDash val="solid"/>
            <a:miter lim="800000"/>
            <a:headEnd type="none" w="sm" len="sm"/>
            <a:tailEnd type="none" w="sm" len="sm"/>
          </a:ln>
        </p:spPr>
      </p:cxnSp>
      <p:sp>
        <p:nvSpPr>
          <p:cNvPr id="259" name="Google Shape;259;p86"/>
          <p:cNvSpPr txBox="1"/>
          <p:nvPr/>
        </p:nvSpPr>
        <p:spPr>
          <a:xfrm>
            <a:off x="710583" y="4686232"/>
            <a:ext cx="5843100" cy="298800"/>
          </a:xfrm>
          <a:prstGeom prst="rect">
            <a:avLst/>
          </a:prstGeom>
          <a:noFill/>
          <a:ln>
            <a:noFill/>
          </a:ln>
        </p:spPr>
        <p:txBody>
          <a:bodyPr spcFirstLastPara="1" wrap="square" lIns="0" tIns="0" rIns="0" bIns="0" anchor="ctr" anchorCtr="0">
            <a:noAutofit/>
          </a:bodyPr>
          <a:lstStyle/>
          <a:p>
            <a:pPr marL="0" marR="0" lvl="0" indent="0" algn="l" rtl="0">
              <a:lnSpc>
                <a:spcPct val="80000"/>
              </a:lnSpc>
              <a:spcBef>
                <a:spcPts val="0"/>
              </a:spcBef>
              <a:spcAft>
                <a:spcPts val="0"/>
              </a:spcAft>
              <a:buClr>
                <a:srgbClr val="B4B1B4"/>
              </a:buClr>
              <a:buSzPts val="600"/>
              <a:buFont typeface="Arial"/>
              <a:buNone/>
            </a:pPr>
            <a:r>
              <a:rPr lang="en-US" sz="600" b="0" i="0">
                <a:solidFill>
                  <a:srgbClr val="B4B1B4"/>
                </a:solidFill>
                <a:latin typeface="Arial Narrow"/>
                <a:ea typeface="Arial Narrow"/>
                <a:cs typeface="Arial Narrow"/>
                <a:sym typeface="Arial Narrow"/>
              </a:rPr>
              <a:t>The information included herein is for informational purposes and is intended for use by advisors only, and should not be copied, reproduced, or redistributed without consent of CWM, LLC. Carson Partners offers investment advisory services through CWM, LLC, an SEC Registered Investment Advisor. Carson Coaching and CWM, LLC are separate but affiliated companies and wholly-owned subsidiaries of Carson Group Holdings, LLC. Carson Coaching does not provide advisory services.</a:t>
            </a:r>
            <a:endParaRPr sz="1100"/>
          </a:p>
        </p:txBody>
      </p:sp>
      <p:sp>
        <p:nvSpPr>
          <p:cNvPr id="260" name="Google Shape;260;p86"/>
          <p:cNvSpPr txBox="1">
            <a:spLocks noGrp="1"/>
          </p:cNvSpPr>
          <p:nvPr>
            <p:ph type="body" idx="6"/>
          </p:nvPr>
        </p:nvSpPr>
        <p:spPr>
          <a:xfrm>
            <a:off x="706042" y="1478756"/>
            <a:ext cx="2430000" cy="2823900"/>
          </a:xfrm>
          <a:prstGeom prst="rect">
            <a:avLst/>
          </a:prstGeom>
          <a:noFill/>
          <a:ln>
            <a:noFill/>
          </a:ln>
        </p:spPr>
        <p:txBody>
          <a:bodyPr spcFirstLastPara="1" wrap="square" lIns="0" tIns="0" rIns="0" bIns="0" anchor="ctr" anchorCtr="0">
            <a:noAutofit/>
          </a:bodyPr>
          <a:lstStyle>
            <a:lvl1pPr marL="457200" marR="0" lvl="0" indent="-228600" algn="l" rtl="0">
              <a:lnSpc>
                <a:spcPct val="90000"/>
              </a:lnSpc>
              <a:spcBef>
                <a:spcPts val="0"/>
              </a:spcBef>
              <a:spcAft>
                <a:spcPts val="0"/>
              </a:spcAft>
              <a:buClr>
                <a:schemeClr val="accent1"/>
              </a:buClr>
              <a:buSzPts val="1500"/>
              <a:buFont typeface="Arial"/>
              <a:buNone/>
              <a:defRPr sz="1500" b="0" i="0" u="none" strike="noStrike" cap="none">
                <a:solidFill>
                  <a:schemeClr val="accent1"/>
                </a:solidFill>
                <a:latin typeface="Helvetica Neue"/>
                <a:ea typeface="Helvetica Neue"/>
                <a:cs typeface="Helvetica Neue"/>
                <a:sym typeface="Helvetica Neue"/>
              </a:defRPr>
            </a:lvl1pPr>
            <a:lvl2pPr marL="914400" marR="0" lvl="1" indent="-228600" algn="l" rtl="0">
              <a:lnSpc>
                <a:spcPct val="90000"/>
              </a:lnSpc>
              <a:spcBef>
                <a:spcPts val="14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Tree>
  </p:cSld>
  <p:clrMapOvr>
    <a:masterClrMapping/>
  </p:clrMapOvr>
  <p:transition spd="slow">
    <p:push/>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4-Pic Option 3">
  <p:cSld name="4-Pic Option 3">
    <p:spTree>
      <p:nvGrpSpPr>
        <p:cNvPr id="1" name="Shape 261"/>
        <p:cNvGrpSpPr/>
        <p:nvPr/>
      </p:nvGrpSpPr>
      <p:grpSpPr>
        <a:xfrm>
          <a:off x="0" y="0"/>
          <a:ext cx="0" cy="0"/>
          <a:chOff x="0" y="0"/>
          <a:chExt cx="0" cy="0"/>
        </a:xfrm>
      </p:grpSpPr>
      <p:sp>
        <p:nvSpPr>
          <p:cNvPr id="262" name="Google Shape;262;p87"/>
          <p:cNvSpPr>
            <a:spLocks noGrp="1"/>
          </p:cNvSpPr>
          <p:nvPr>
            <p:ph type="pic" idx="2"/>
          </p:nvPr>
        </p:nvSpPr>
        <p:spPr>
          <a:xfrm>
            <a:off x="6742049" y="0"/>
            <a:ext cx="2035200" cy="2057400"/>
          </a:xfrm>
          <a:prstGeom prst="rect">
            <a:avLst/>
          </a:prstGeom>
          <a:solidFill>
            <a:srgbClr val="BFBFBF">
              <a:alpha val="84705"/>
            </a:srgbClr>
          </a:solidFill>
          <a:ln>
            <a:noFill/>
          </a:ln>
          <a:effectLst>
            <a:outerShdw blurRad="38100" algn="ctr" rotWithShape="0">
              <a:srgbClr val="000000">
                <a:alpha val="40000"/>
              </a:srgbClr>
            </a:outerShdw>
          </a:effectLst>
        </p:spPr>
      </p:sp>
      <p:sp>
        <p:nvSpPr>
          <p:cNvPr id="263" name="Google Shape;263;p87"/>
          <p:cNvSpPr>
            <a:spLocks noGrp="1"/>
          </p:cNvSpPr>
          <p:nvPr>
            <p:ph type="pic" idx="3"/>
          </p:nvPr>
        </p:nvSpPr>
        <p:spPr>
          <a:xfrm>
            <a:off x="2933186" y="1921180"/>
            <a:ext cx="3957600" cy="2508000"/>
          </a:xfrm>
          <a:prstGeom prst="rect">
            <a:avLst/>
          </a:prstGeom>
          <a:solidFill>
            <a:srgbClr val="D8D8D8">
              <a:alpha val="84705"/>
            </a:srgbClr>
          </a:solidFill>
          <a:ln>
            <a:noFill/>
          </a:ln>
          <a:effectLst>
            <a:outerShdw blurRad="38100" algn="ctr" rotWithShape="0">
              <a:srgbClr val="000000">
                <a:alpha val="40000"/>
              </a:srgbClr>
            </a:outerShdw>
          </a:effectLst>
        </p:spPr>
      </p:sp>
      <p:pic>
        <p:nvPicPr>
          <p:cNvPr id="264" name="Google Shape;264;p87"/>
          <p:cNvPicPr preferRelativeResize="0"/>
          <p:nvPr/>
        </p:nvPicPr>
        <p:blipFill rotWithShape="1">
          <a:blip r:embed="rId2">
            <a:alphaModFix/>
          </a:blip>
          <a:srcRect/>
          <a:stretch/>
        </p:blipFill>
        <p:spPr>
          <a:xfrm>
            <a:off x="7316392" y="4687355"/>
            <a:ext cx="1104897" cy="296687"/>
          </a:xfrm>
          <a:prstGeom prst="rect">
            <a:avLst/>
          </a:prstGeom>
          <a:noFill/>
          <a:ln>
            <a:noFill/>
          </a:ln>
        </p:spPr>
      </p:pic>
      <p:sp>
        <p:nvSpPr>
          <p:cNvPr id="265" name="Google Shape;265;p87"/>
          <p:cNvSpPr/>
          <p:nvPr/>
        </p:nvSpPr>
        <p:spPr>
          <a:xfrm>
            <a:off x="2818607" y="600075"/>
            <a:ext cx="5713500" cy="3702600"/>
          </a:xfrm>
          <a:prstGeom prst="rect">
            <a:avLst/>
          </a:prstGeom>
          <a:noFill/>
          <a:ln w="50800" cap="flat" cmpd="sng">
            <a:solidFill>
              <a:schemeClr val="dk2">
                <a:alpha val="9803"/>
              </a:schemeClr>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266" name="Google Shape;266;p87"/>
          <p:cNvSpPr>
            <a:spLocks noGrp="1"/>
          </p:cNvSpPr>
          <p:nvPr>
            <p:ph type="pic" idx="4"/>
          </p:nvPr>
        </p:nvSpPr>
        <p:spPr>
          <a:xfrm>
            <a:off x="3044396" y="117431"/>
            <a:ext cx="3569400" cy="2057400"/>
          </a:xfrm>
          <a:prstGeom prst="rect">
            <a:avLst/>
          </a:prstGeom>
          <a:solidFill>
            <a:srgbClr val="F2F2F2">
              <a:alpha val="84705"/>
            </a:srgbClr>
          </a:solidFill>
          <a:ln>
            <a:noFill/>
          </a:ln>
          <a:effectLst>
            <a:outerShdw blurRad="38100" algn="ctr" rotWithShape="0">
              <a:srgbClr val="000000">
                <a:alpha val="40000"/>
              </a:srgbClr>
            </a:outerShdw>
          </a:effectLst>
        </p:spPr>
      </p:sp>
      <p:sp>
        <p:nvSpPr>
          <p:cNvPr id="267" name="Google Shape;267;p87"/>
          <p:cNvSpPr>
            <a:spLocks noGrp="1"/>
          </p:cNvSpPr>
          <p:nvPr>
            <p:ph type="pic" idx="5"/>
          </p:nvPr>
        </p:nvSpPr>
        <p:spPr>
          <a:xfrm>
            <a:off x="6742050" y="2218041"/>
            <a:ext cx="1908300" cy="1962600"/>
          </a:xfrm>
          <a:prstGeom prst="rect">
            <a:avLst/>
          </a:prstGeom>
          <a:solidFill>
            <a:srgbClr val="F2F2F2">
              <a:alpha val="84705"/>
            </a:srgbClr>
          </a:solidFill>
          <a:ln>
            <a:noFill/>
          </a:ln>
          <a:effectLst>
            <a:outerShdw blurRad="38100" algn="ctr" rotWithShape="0">
              <a:srgbClr val="000000">
                <a:alpha val="40000"/>
              </a:srgbClr>
            </a:outerShdw>
          </a:effectLst>
        </p:spPr>
      </p:sp>
      <p:sp>
        <p:nvSpPr>
          <p:cNvPr id="268" name="Google Shape;268;p87"/>
          <p:cNvSpPr txBox="1">
            <a:spLocks noGrp="1"/>
          </p:cNvSpPr>
          <p:nvPr>
            <p:ph type="body" idx="1"/>
          </p:nvPr>
        </p:nvSpPr>
        <p:spPr>
          <a:xfrm>
            <a:off x="706042" y="2276132"/>
            <a:ext cx="2108700" cy="687000"/>
          </a:xfrm>
          <a:prstGeom prst="rect">
            <a:avLst/>
          </a:prstGeom>
          <a:noFill/>
          <a:ln>
            <a:noFill/>
          </a:ln>
        </p:spPr>
        <p:txBody>
          <a:bodyPr spcFirstLastPara="1" wrap="square" lIns="0" tIns="0" rIns="0" bIns="0" anchor="ctr" anchorCtr="0">
            <a:noAutofit/>
          </a:bodyPr>
          <a:lstStyle>
            <a:lvl1pPr marL="457200" marR="0" lvl="0" indent="-228600" algn="l" rtl="0">
              <a:lnSpc>
                <a:spcPct val="80000"/>
              </a:lnSpc>
              <a:spcBef>
                <a:spcPts val="0"/>
              </a:spcBef>
              <a:spcAft>
                <a:spcPts val="0"/>
              </a:spcAft>
              <a:buClr>
                <a:schemeClr val="dk1"/>
              </a:buClr>
              <a:buSzPts val="2700"/>
              <a:buFont typeface="Arial"/>
              <a:buNone/>
              <a:defRPr sz="2700" b="1" i="0" u="none" strike="noStrike" cap="none">
                <a:solidFill>
                  <a:schemeClr val="dk1"/>
                </a:solidFill>
                <a:latin typeface="Helvetica Neue"/>
                <a:ea typeface="Helvetica Neue"/>
                <a:cs typeface="Helvetica Neue"/>
                <a:sym typeface="Helvetica Neue"/>
              </a:defRPr>
            </a:lvl1pPr>
            <a:lvl2pPr marL="914400" marR="0" lvl="1"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cxnSp>
        <p:nvCxnSpPr>
          <p:cNvPr id="269" name="Google Shape;269;p87"/>
          <p:cNvCxnSpPr/>
          <p:nvPr/>
        </p:nvCxnSpPr>
        <p:spPr>
          <a:xfrm>
            <a:off x="602312" y="2415251"/>
            <a:ext cx="0" cy="269100"/>
          </a:xfrm>
          <a:prstGeom prst="straightConnector1">
            <a:avLst/>
          </a:prstGeom>
          <a:noFill/>
          <a:ln w="25400" cap="flat" cmpd="sng">
            <a:solidFill>
              <a:schemeClr val="dk2"/>
            </a:solidFill>
            <a:prstDash val="solid"/>
            <a:miter lim="800000"/>
            <a:headEnd type="none" w="sm" len="sm"/>
            <a:tailEnd type="none" w="sm" len="sm"/>
          </a:ln>
        </p:spPr>
      </p:cxnSp>
      <p:sp>
        <p:nvSpPr>
          <p:cNvPr id="270" name="Google Shape;270;p87"/>
          <p:cNvSpPr txBox="1"/>
          <p:nvPr/>
        </p:nvSpPr>
        <p:spPr>
          <a:xfrm>
            <a:off x="710583" y="4686232"/>
            <a:ext cx="5843100" cy="298800"/>
          </a:xfrm>
          <a:prstGeom prst="rect">
            <a:avLst/>
          </a:prstGeom>
          <a:noFill/>
          <a:ln>
            <a:noFill/>
          </a:ln>
        </p:spPr>
        <p:txBody>
          <a:bodyPr spcFirstLastPara="1" wrap="square" lIns="0" tIns="0" rIns="0" bIns="0" anchor="ctr" anchorCtr="0">
            <a:noAutofit/>
          </a:bodyPr>
          <a:lstStyle/>
          <a:p>
            <a:pPr marL="0" marR="0" lvl="0" indent="0" algn="l" rtl="0">
              <a:lnSpc>
                <a:spcPct val="80000"/>
              </a:lnSpc>
              <a:spcBef>
                <a:spcPts val="0"/>
              </a:spcBef>
              <a:spcAft>
                <a:spcPts val="0"/>
              </a:spcAft>
              <a:buClr>
                <a:srgbClr val="B4B1B4"/>
              </a:buClr>
              <a:buSzPts val="600"/>
              <a:buFont typeface="Arial"/>
              <a:buNone/>
            </a:pPr>
            <a:r>
              <a:rPr lang="en-US" sz="600" b="0" i="0">
                <a:solidFill>
                  <a:srgbClr val="B4B1B4"/>
                </a:solidFill>
                <a:latin typeface="Arial Narrow"/>
                <a:ea typeface="Arial Narrow"/>
                <a:cs typeface="Arial Narrow"/>
                <a:sym typeface="Arial Narrow"/>
              </a:rPr>
              <a:t>The information included herein is for informational purposes and is intended for use by advisors only, and should not be copied, reproduced, or redistributed without consent of CWM, LLC. Carson Partners offers investment advisory services through CWM, LLC, an SEC Registered Investment Advisor. Carson Coaching and CWM, LLC are separate but affiliated companies and wholly-owned subsidiaries of Carson Group Holdings, LLC. Carson Coaching does not provide advisory services.</a:t>
            </a:r>
            <a:endParaRPr sz="1100"/>
          </a:p>
        </p:txBody>
      </p:sp>
    </p:spTree>
  </p:cSld>
  <p:clrMapOvr>
    <a:masterClrMapping/>
  </p:clrMapOvr>
  <p:transition spd="slow">
    <p:push/>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5-Pic Option 1 (QMO)">
  <p:cSld name="5-Pic Option 1 (QMO)">
    <p:spTree>
      <p:nvGrpSpPr>
        <p:cNvPr id="1" name="Shape 271"/>
        <p:cNvGrpSpPr/>
        <p:nvPr/>
      </p:nvGrpSpPr>
      <p:grpSpPr>
        <a:xfrm>
          <a:off x="0" y="0"/>
          <a:ext cx="0" cy="0"/>
          <a:chOff x="0" y="0"/>
          <a:chExt cx="0" cy="0"/>
        </a:xfrm>
      </p:grpSpPr>
      <p:pic>
        <p:nvPicPr>
          <p:cNvPr id="272" name="Google Shape;272;p88"/>
          <p:cNvPicPr preferRelativeResize="0"/>
          <p:nvPr/>
        </p:nvPicPr>
        <p:blipFill rotWithShape="1">
          <a:blip r:embed="rId2">
            <a:alphaModFix/>
          </a:blip>
          <a:srcRect/>
          <a:stretch/>
        </p:blipFill>
        <p:spPr>
          <a:xfrm>
            <a:off x="7316392" y="4687355"/>
            <a:ext cx="1104897" cy="296687"/>
          </a:xfrm>
          <a:prstGeom prst="rect">
            <a:avLst/>
          </a:prstGeom>
          <a:noFill/>
          <a:ln>
            <a:noFill/>
          </a:ln>
        </p:spPr>
      </p:pic>
      <p:sp>
        <p:nvSpPr>
          <p:cNvPr id="273" name="Google Shape;273;p88"/>
          <p:cNvSpPr/>
          <p:nvPr/>
        </p:nvSpPr>
        <p:spPr>
          <a:xfrm>
            <a:off x="5371300" y="1382390"/>
            <a:ext cx="2356800" cy="2244300"/>
          </a:xfrm>
          <a:prstGeom prst="pentagon">
            <a:avLst>
              <a:gd name="hf" fmla="val 105146"/>
              <a:gd name="vf" fmla="val 110557"/>
            </a:avLst>
          </a:prstGeom>
          <a:noFill/>
          <a:ln w="12700" cap="flat" cmpd="sng">
            <a:solidFill>
              <a:schemeClr val="dk2"/>
            </a:solidFill>
            <a:prstDash val="dot"/>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274" name="Google Shape;274;p88"/>
          <p:cNvSpPr>
            <a:spLocks noGrp="1"/>
          </p:cNvSpPr>
          <p:nvPr>
            <p:ph type="pic" idx="2"/>
          </p:nvPr>
        </p:nvSpPr>
        <p:spPr>
          <a:xfrm>
            <a:off x="4804523" y="1660464"/>
            <a:ext cx="1133700" cy="1133700"/>
          </a:xfrm>
          <a:prstGeom prst="ellipse">
            <a:avLst/>
          </a:prstGeom>
          <a:solidFill>
            <a:srgbClr val="F2F2F2"/>
          </a:solidFill>
          <a:ln>
            <a:noFill/>
          </a:ln>
          <a:effectLst>
            <a:outerShdw blurRad="76200" algn="ctr" rotWithShape="0">
              <a:srgbClr val="000000">
                <a:alpha val="40000"/>
              </a:srgbClr>
            </a:outerShdw>
          </a:effectLst>
        </p:spPr>
      </p:sp>
      <p:sp>
        <p:nvSpPr>
          <p:cNvPr id="275" name="Google Shape;275;p88"/>
          <p:cNvSpPr>
            <a:spLocks noGrp="1"/>
          </p:cNvSpPr>
          <p:nvPr>
            <p:ph type="pic" idx="3"/>
          </p:nvPr>
        </p:nvSpPr>
        <p:spPr>
          <a:xfrm>
            <a:off x="7139061" y="1660464"/>
            <a:ext cx="1133700" cy="1133700"/>
          </a:xfrm>
          <a:prstGeom prst="ellipse">
            <a:avLst/>
          </a:prstGeom>
          <a:solidFill>
            <a:srgbClr val="F2F2F2"/>
          </a:solidFill>
          <a:ln>
            <a:noFill/>
          </a:ln>
          <a:effectLst>
            <a:outerShdw blurRad="114300" algn="ctr" rotWithShape="0">
              <a:srgbClr val="000000">
                <a:alpha val="40000"/>
              </a:srgbClr>
            </a:outerShdw>
          </a:effectLst>
        </p:spPr>
      </p:sp>
      <p:sp>
        <p:nvSpPr>
          <p:cNvPr id="276" name="Google Shape;276;p88"/>
          <p:cNvSpPr>
            <a:spLocks noGrp="1"/>
          </p:cNvSpPr>
          <p:nvPr>
            <p:ph type="pic" idx="4"/>
          </p:nvPr>
        </p:nvSpPr>
        <p:spPr>
          <a:xfrm>
            <a:off x="5246065" y="3055550"/>
            <a:ext cx="1133700" cy="1133700"/>
          </a:xfrm>
          <a:prstGeom prst="ellipse">
            <a:avLst/>
          </a:prstGeom>
          <a:solidFill>
            <a:srgbClr val="F2F2F2"/>
          </a:solidFill>
          <a:ln>
            <a:noFill/>
          </a:ln>
          <a:effectLst>
            <a:outerShdw blurRad="38100" algn="ctr" rotWithShape="0">
              <a:srgbClr val="000000">
                <a:alpha val="40000"/>
              </a:srgbClr>
            </a:outerShdw>
          </a:effectLst>
        </p:spPr>
      </p:sp>
      <p:sp>
        <p:nvSpPr>
          <p:cNvPr id="277" name="Google Shape;277;p88"/>
          <p:cNvSpPr>
            <a:spLocks noGrp="1"/>
          </p:cNvSpPr>
          <p:nvPr>
            <p:ph type="pic" idx="5"/>
          </p:nvPr>
        </p:nvSpPr>
        <p:spPr>
          <a:xfrm>
            <a:off x="6702215" y="3055550"/>
            <a:ext cx="1133700" cy="1133700"/>
          </a:xfrm>
          <a:prstGeom prst="ellipse">
            <a:avLst/>
          </a:prstGeom>
          <a:solidFill>
            <a:srgbClr val="F2F2F2"/>
          </a:solidFill>
          <a:ln>
            <a:noFill/>
          </a:ln>
          <a:effectLst>
            <a:outerShdw blurRad="76200" algn="ctr" rotWithShape="0">
              <a:srgbClr val="000000">
                <a:alpha val="40000"/>
              </a:srgbClr>
            </a:outerShdw>
          </a:effectLst>
        </p:spPr>
      </p:sp>
      <p:sp>
        <p:nvSpPr>
          <p:cNvPr id="278" name="Google Shape;278;p88"/>
          <p:cNvSpPr>
            <a:spLocks noGrp="1"/>
          </p:cNvSpPr>
          <p:nvPr>
            <p:ph type="pic" idx="6"/>
          </p:nvPr>
        </p:nvSpPr>
        <p:spPr>
          <a:xfrm>
            <a:off x="5978837" y="833747"/>
            <a:ext cx="1133700" cy="1133700"/>
          </a:xfrm>
          <a:prstGeom prst="ellipse">
            <a:avLst/>
          </a:prstGeom>
          <a:solidFill>
            <a:srgbClr val="F2F2F2"/>
          </a:solidFill>
          <a:ln w="12700" cap="flat" cmpd="sng">
            <a:solidFill>
              <a:schemeClr val="dk2"/>
            </a:solidFill>
            <a:prstDash val="solid"/>
            <a:round/>
            <a:headEnd type="none" w="sm" len="sm"/>
            <a:tailEnd type="none" w="sm" len="sm"/>
          </a:ln>
          <a:effectLst>
            <a:outerShdw blurRad="152400" algn="ctr" rotWithShape="0">
              <a:srgbClr val="000000">
                <a:alpha val="40000"/>
              </a:srgbClr>
            </a:outerShdw>
          </a:effectLst>
        </p:spPr>
      </p:sp>
      <p:sp>
        <p:nvSpPr>
          <p:cNvPr id="279" name="Google Shape;279;p88"/>
          <p:cNvSpPr txBox="1">
            <a:spLocks noGrp="1"/>
          </p:cNvSpPr>
          <p:nvPr>
            <p:ph type="body" idx="1"/>
          </p:nvPr>
        </p:nvSpPr>
        <p:spPr>
          <a:xfrm>
            <a:off x="706042" y="623888"/>
            <a:ext cx="3751800" cy="290400"/>
          </a:xfrm>
          <a:prstGeom prst="rect">
            <a:avLst/>
          </a:prstGeom>
          <a:noFill/>
          <a:ln>
            <a:noFill/>
          </a:ln>
        </p:spPr>
        <p:txBody>
          <a:bodyPr spcFirstLastPara="1" wrap="square" lIns="0" tIns="0" rIns="0" bIns="0" anchor="t" anchorCtr="0">
            <a:noAutofit/>
          </a:bodyPr>
          <a:lstStyle>
            <a:lvl1pPr marL="457200" marR="0" lvl="0" indent="-228600" algn="l" rtl="0">
              <a:lnSpc>
                <a:spcPct val="80000"/>
              </a:lnSpc>
              <a:spcBef>
                <a:spcPts val="0"/>
              </a:spcBef>
              <a:spcAft>
                <a:spcPts val="0"/>
              </a:spcAft>
              <a:buClr>
                <a:schemeClr val="dk1"/>
              </a:buClr>
              <a:buSzPts val="2700"/>
              <a:buFont typeface="Arial"/>
              <a:buNone/>
              <a:defRPr sz="2700" b="1" i="0" u="none" strike="noStrike" cap="none">
                <a:solidFill>
                  <a:schemeClr val="dk1"/>
                </a:solidFill>
                <a:latin typeface="Helvetica Neue"/>
                <a:ea typeface="Helvetica Neue"/>
                <a:cs typeface="Helvetica Neue"/>
                <a:sym typeface="Helvetica Neue"/>
              </a:defRPr>
            </a:lvl1pPr>
            <a:lvl2pPr marL="914400" marR="0" lvl="1"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cxnSp>
        <p:nvCxnSpPr>
          <p:cNvPr id="280" name="Google Shape;280;p88"/>
          <p:cNvCxnSpPr/>
          <p:nvPr/>
        </p:nvCxnSpPr>
        <p:spPr>
          <a:xfrm>
            <a:off x="602312" y="604295"/>
            <a:ext cx="0" cy="252900"/>
          </a:xfrm>
          <a:prstGeom prst="straightConnector1">
            <a:avLst/>
          </a:prstGeom>
          <a:noFill/>
          <a:ln w="25400" cap="flat" cmpd="sng">
            <a:solidFill>
              <a:schemeClr val="dk2"/>
            </a:solidFill>
            <a:prstDash val="solid"/>
            <a:miter lim="800000"/>
            <a:headEnd type="none" w="sm" len="sm"/>
            <a:tailEnd type="none" w="sm" len="sm"/>
          </a:ln>
        </p:spPr>
      </p:cxnSp>
      <p:sp>
        <p:nvSpPr>
          <p:cNvPr id="281" name="Google Shape;281;p88"/>
          <p:cNvSpPr txBox="1"/>
          <p:nvPr/>
        </p:nvSpPr>
        <p:spPr>
          <a:xfrm>
            <a:off x="710583" y="4686232"/>
            <a:ext cx="5843100" cy="298800"/>
          </a:xfrm>
          <a:prstGeom prst="rect">
            <a:avLst/>
          </a:prstGeom>
          <a:noFill/>
          <a:ln>
            <a:noFill/>
          </a:ln>
        </p:spPr>
        <p:txBody>
          <a:bodyPr spcFirstLastPara="1" wrap="square" lIns="0" tIns="0" rIns="0" bIns="0" anchor="ctr" anchorCtr="0">
            <a:noAutofit/>
          </a:bodyPr>
          <a:lstStyle/>
          <a:p>
            <a:pPr marL="0" marR="0" lvl="0" indent="0" algn="l" rtl="0">
              <a:lnSpc>
                <a:spcPct val="80000"/>
              </a:lnSpc>
              <a:spcBef>
                <a:spcPts val="0"/>
              </a:spcBef>
              <a:spcAft>
                <a:spcPts val="0"/>
              </a:spcAft>
              <a:buClr>
                <a:srgbClr val="B4B1B4"/>
              </a:buClr>
              <a:buSzPts val="600"/>
              <a:buFont typeface="Arial"/>
              <a:buNone/>
            </a:pPr>
            <a:r>
              <a:rPr lang="en-US" sz="600" b="0" i="0">
                <a:solidFill>
                  <a:srgbClr val="B4B1B4"/>
                </a:solidFill>
                <a:latin typeface="Arial Narrow"/>
                <a:ea typeface="Arial Narrow"/>
                <a:cs typeface="Arial Narrow"/>
                <a:sym typeface="Arial Narrow"/>
              </a:rPr>
              <a:t>The information included herein is for informational purposes and is intended for use by advisors only, and should not be copied, reproduced, or redistributed without consent of CWM, LLC. Carson Partners offers investment advisory services through CWM, LLC, an SEC Registered Investment Advisor. Carson Coaching and CWM, LLC are separate but affiliated companies and wholly-owned subsidiaries of Carson Group Holdings, LLC. Carson Coaching does not provide advisory services.</a:t>
            </a:r>
            <a:endParaRPr sz="1100"/>
          </a:p>
        </p:txBody>
      </p:sp>
      <p:sp>
        <p:nvSpPr>
          <p:cNvPr id="282" name="Google Shape;282;p88"/>
          <p:cNvSpPr txBox="1">
            <a:spLocks noGrp="1"/>
          </p:cNvSpPr>
          <p:nvPr>
            <p:ph type="body" idx="7"/>
          </p:nvPr>
        </p:nvSpPr>
        <p:spPr>
          <a:xfrm>
            <a:off x="706042" y="1478756"/>
            <a:ext cx="3751800" cy="2823900"/>
          </a:xfrm>
          <a:prstGeom prst="rect">
            <a:avLst/>
          </a:prstGeom>
          <a:noFill/>
          <a:ln>
            <a:noFill/>
          </a:ln>
        </p:spPr>
        <p:txBody>
          <a:bodyPr spcFirstLastPara="1" wrap="square" lIns="0" tIns="0" rIns="0" bIns="0" anchor="ctr" anchorCtr="0">
            <a:noAutofit/>
          </a:bodyPr>
          <a:lstStyle>
            <a:lvl1pPr marL="457200" marR="0" lvl="0" indent="-342900" algn="l" rtl="0">
              <a:lnSpc>
                <a:spcPct val="90000"/>
              </a:lnSpc>
              <a:spcBef>
                <a:spcPts val="0"/>
              </a:spcBef>
              <a:spcAft>
                <a:spcPts val="0"/>
              </a:spcAft>
              <a:buClr>
                <a:schemeClr val="dk2"/>
              </a:buClr>
              <a:buSzPts val="1800"/>
              <a:buFont typeface="Arial"/>
              <a:buAutoNum type="arabicPeriod"/>
              <a:defRPr sz="1800" b="0" i="0" u="none" strike="noStrike" cap="none">
                <a:solidFill>
                  <a:schemeClr val="accent1"/>
                </a:solidFill>
                <a:latin typeface="Helvetica Neue"/>
                <a:ea typeface="Helvetica Neue"/>
                <a:cs typeface="Helvetica Neue"/>
                <a:sym typeface="Helvetica Neue"/>
              </a:defRPr>
            </a:lvl1pPr>
            <a:lvl2pPr marL="914400" marR="0" lvl="1" indent="-228600" algn="l" rtl="0">
              <a:lnSpc>
                <a:spcPct val="90000"/>
              </a:lnSpc>
              <a:spcBef>
                <a:spcPts val="14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Tree>
  </p:cSld>
  <p:clrMapOvr>
    <a:masterClrMapping/>
  </p:clrMapOvr>
  <p:transition spd="slow">
    <p:push/>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1-Mockup Option 1">
  <p:cSld name="1-Mockup Option 1">
    <p:spTree>
      <p:nvGrpSpPr>
        <p:cNvPr id="1" name="Shape 283"/>
        <p:cNvGrpSpPr/>
        <p:nvPr/>
      </p:nvGrpSpPr>
      <p:grpSpPr>
        <a:xfrm>
          <a:off x="0" y="0"/>
          <a:ext cx="0" cy="0"/>
          <a:chOff x="0" y="0"/>
          <a:chExt cx="0" cy="0"/>
        </a:xfrm>
      </p:grpSpPr>
      <p:sp>
        <p:nvSpPr>
          <p:cNvPr id="284" name="Google Shape;284;p89"/>
          <p:cNvSpPr/>
          <p:nvPr/>
        </p:nvSpPr>
        <p:spPr>
          <a:xfrm>
            <a:off x="-6179" y="420130"/>
            <a:ext cx="9162536" cy="4732638"/>
          </a:xfrm>
          <a:custGeom>
            <a:avLst/>
            <a:gdLst/>
            <a:ahLst/>
            <a:cxnLst/>
            <a:rect l="l" t="t" r="r" b="b"/>
            <a:pathLst>
              <a:path w="12216714" h="6310184" extrusionOk="0">
                <a:moveTo>
                  <a:pt x="8238" y="0"/>
                </a:moveTo>
                <a:lnTo>
                  <a:pt x="12216714" y="494270"/>
                </a:lnTo>
                <a:lnTo>
                  <a:pt x="12216714" y="6310184"/>
                </a:lnTo>
                <a:lnTo>
                  <a:pt x="0" y="6310184"/>
                </a:lnTo>
                <a:lnTo>
                  <a:pt x="8238" y="0"/>
                </a:lnTo>
                <a:close/>
              </a:path>
            </a:pathLst>
          </a:custGeom>
          <a:solidFill>
            <a:srgbClr val="F2F2F2"/>
          </a:solidFill>
          <a:ln>
            <a:noFill/>
          </a:ln>
          <a:effectLst>
            <a:outerShdw blurRad="63500" algn="ctr"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285" name="Google Shape;285;p89"/>
          <p:cNvSpPr txBox="1">
            <a:spLocks noGrp="1"/>
          </p:cNvSpPr>
          <p:nvPr>
            <p:ph type="body" idx="1"/>
          </p:nvPr>
        </p:nvSpPr>
        <p:spPr>
          <a:xfrm>
            <a:off x="706041" y="863191"/>
            <a:ext cx="2430000" cy="878700"/>
          </a:xfrm>
          <a:prstGeom prst="rect">
            <a:avLst/>
          </a:prstGeom>
          <a:noFill/>
          <a:ln>
            <a:noFill/>
          </a:ln>
        </p:spPr>
        <p:txBody>
          <a:bodyPr spcFirstLastPara="1" wrap="square" lIns="0" tIns="0" rIns="0" bIns="0" anchor="t" anchorCtr="0">
            <a:noAutofit/>
          </a:bodyPr>
          <a:lstStyle>
            <a:lvl1pPr marL="457200" marR="0" lvl="0" indent="-228600" algn="l" rtl="0">
              <a:lnSpc>
                <a:spcPct val="80000"/>
              </a:lnSpc>
              <a:spcBef>
                <a:spcPts val="0"/>
              </a:spcBef>
              <a:spcAft>
                <a:spcPts val="0"/>
              </a:spcAft>
              <a:buClr>
                <a:schemeClr val="dk1"/>
              </a:buClr>
              <a:buSzPts val="2400"/>
              <a:buFont typeface="Arial"/>
              <a:buNone/>
              <a:defRPr sz="2400" b="1" i="0" u="none" strike="noStrike" cap="none">
                <a:solidFill>
                  <a:schemeClr val="dk1"/>
                </a:solidFill>
                <a:latin typeface="Helvetica Neue"/>
                <a:ea typeface="Helvetica Neue"/>
                <a:cs typeface="Helvetica Neue"/>
                <a:sym typeface="Helvetica Neue"/>
              </a:defRPr>
            </a:lvl1pPr>
            <a:lvl2pPr marL="914400" marR="0" lvl="1"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286" name="Google Shape;286;p89"/>
          <p:cNvSpPr txBox="1">
            <a:spLocks noGrp="1"/>
          </p:cNvSpPr>
          <p:nvPr>
            <p:ph type="body" idx="2"/>
          </p:nvPr>
        </p:nvSpPr>
        <p:spPr>
          <a:xfrm>
            <a:off x="709612" y="1884761"/>
            <a:ext cx="2426400" cy="2544300"/>
          </a:xfrm>
          <a:prstGeom prst="rect">
            <a:avLst/>
          </a:prstGeom>
          <a:noFill/>
          <a:ln>
            <a:noFill/>
          </a:ln>
        </p:spPr>
        <p:txBody>
          <a:bodyPr spcFirstLastPara="1" wrap="square" lIns="0" tIns="0" rIns="0" bIns="0" anchor="ctr" anchorCtr="0">
            <a:noAutofit/>
          </a:bodyPr>
          <a:lstStyle>
            <a:lvl1pPr marL="457200" marR="0" lvl="0" indent="-228600" algn="l" rtl="0">
              <a:lnSpc>
                <a:spcPct val="90000"/>
              </a:lnSpc>
              <a:spcBef>
                <a:spcPts val="0"/>
              </a:spcBef>
              <a:spcAft>
                <a:spcPts val="0"/>
              </a:spcAft>
              <a:buClr>
                <a:schemeClr val="accent1"/>
              </a:buClr>
              <a:buSzPts val="1800"/>
              <a:buFont typeface="Arial"/>
              <a:buNone/>
              <a:defRPr sz="1800" b="0" i="0" u="none" strike="noStrike" cap="none">
                <a:solidFill>
                  <a:schemeClr val="accent1"/>
                </a:solidFill>
                <a:latin typeface="Helvetica Neue"/>
                <a:ea typeface="Helvetica Neue"/>
                <a:cs typeface="Helvetica Neue"/>
                <a:sym typeface="Helvetica Neue"/>
              </a:defRPr>
            </a:lvl1pPr>
            <a:lvl2pPr marL="914400" marR="0" lvl="1" indent="-228600" algn="l" rtl="0">
              <a:lnSpc>
                <a:spcPct val="90000"/>
              </a:lnSpc>
              <a:spcBef>
                <a:spcPts val="9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cxnSp>
        <p:nvCxnSpPr>
          <p:cNvPr id="287" name="Google Shape;287;p89"/>
          <p:cNvCxnSpPr/>
          <p:nvPr/>
        </p:nvCxnSpPr>
        <p:spPr>
          <a:xfrm>
            <a:off x="602312" y="847453"/>
            <a:ext cx="0" cy="221400"/>
          </a:xfrm>
          <a:prstGeom prst="straightConnector1">
            <a:avLst/>
          </a:prstGeom>
          <a:noFill/>
          <a:ln w="25400" cap="flat" cmpd="sng">
            <a:solidFill>
              <a:schemeClr val="dk2"/>
            </a:solidFill>
            <a:prstDash val="solid"/>
            <a:miter lim="800000"/>
            <a:headEnd type="none" w="sm" len="sm"/>
            <a:tailEnd type="none" w="sm" len="sm"/>
          </a:ln>
        </p:spPr>
      </p:cxnSp>
      <p:pic>
        <p:nvPicPr>
          <p:cNvPr id="288" name="Google Shape;288;p89"/>
          <p:cNvPicPr preferRelativeResize="0"/>
          <p:nvPr/>
        </p:nvPicPr>
        <p:blipFill rotWithShape="1">
          <a:blip r:embed="rId2">
            <a:alphaModFix/>
          </a:blip>
          <a:srcRect/>
          <a:stretch/>
        </p:blipFill>
        <p:spPr>
          <a:xfrm>
            <a:off x="7316392" y="4687355"/>
            <a:ext cx="1104897" cy="296687"/>
          </a:xfrm>
          <a:prstGeom prst="rect">
            <a:avLst/>
          </a:prstGeom>
          <a:noFill/>
          <a:ln>
            <a:noFill/>
          </a:ln>
        </p:spPr>
      </p:pic>
      <p:sp>
        <p:nvSpPr>
          <p:cNvPr id="289" name="Google Shape;289;p89"/>
          <p:cNvSpPr txBox="1"/>
          <p:nvPr/>
        </p:nvSpPr>
        <p:spPr>
          <a:xfrm>
            <a:off x="710583" y="4686232"/>
            <a:ext cx="5843100" cy="298800"/>
          </a:xfrm>
          <a:prstGeom prst="rect">
            <a:avLst/>
          </a:prstGeom>
          <a:noFill/>
          <a:ln>
            <a:noFill/>
          </a:ln>
        </p:spPr>
        <p:txBody>
          <a:bodyPr spcFirstLastPara="1" wrap="square" lIns="0" tIns="0" rIns="0" bIns="0" anchor="ctr" anchorCtr="0">
            <a:noAutofit/>
          </a:bodyPr>
          <a:lstStyle/>
          <a:p>
            <a:pPr marL="0" marR="0" lvl="0" indent="0" algn="l" rtl="0">
              <a:lnSpc>
                <a:spcPct val="80000"/>
              </a:lnSpc>
              <a:spcBef>
                <a:spcPts val="0"/>
              </a:spcBef>
              <a:spcAft>
                <a:spcPts val="0"/>
              </a:spcAft>
              <a:buClr>
                <a:srgbClr val="B4B1B4"/>
              </a:buClr>
              <a:buSzPts val="600"/>
              <a:buFont typeface="Arial"/>
              <a:buNone/>
            </a:pPr>
            <a:r>
              <a:rPr lang="en-US" sz="600" b="0" i="0">
                <a:solidFill>
                  <a:srgbClr val="B4B1B4"/>
                </a:solidFill>
                <a:latin typeface="Arial Narrow"/>
                <a:ea typeface="Arial Narrow"/>
                <a:cs typeface="Arial Narrow"/>
                <a:sym typeface="Arial Narrow"/>
              </a:rPr>
              <a:t>The information included herein is for informational purposes and is intended for use by advisors only, and should not be copied, reproduced, or redistributed without consent of CWM, LLC. Carson Partners offers investment advisory services through CWM, LLC, an SEC Registered Investment Advisor. Carson Coaching and CWM, LLC are separate but affiliated companies and wholly-owned subsidiaries of Carson Group Holdings, LLC. Carson Coaching does not provide advisory services.</a:t>
            </a:r>
            <a:endParaRPr sz="1100"/>
          </a:p>
        </p:txBody>
      </p:sp>
    </p:spTree>
  </p:cSld>
  <p:clrMapOvr>
    <a:masterClrMapping/>
  </p:clrMapOvr>
  <p:transition spd="slow">
    <p:push/>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1-Mockup Option 1 (sidebar)">
  <p:cSld name="1-Mockup Option 1 (sidebar)">
    <p:spTree>
      <p:nvGrpSpPr>
        <p:cNvPr id="1" name="Shape 290"/>
        <p:cNvGrpSpPr/>
        <p:nvPr/>
      </p:nvGrpSpPr>
      <p:grpSpPr>
        <a:xfrm>
          <a:off x="0" y="0"/>
          <a:ext cx="0" cy="0"/>
          <a:chOff x="0" y="0"/>
          <a:chExt cx="0" cy="0"/>
        </a:xfrm>
      </p:grpSpPr>
      <p:sp>
        <p:nvSpPr>
          <p:cNvPr id="291" name="Google Shape;291;p90"/>
          <p:cNvSpPr/>
          <p:nvPr/>
        </p:nvSpPr>
        <p:spPr>
          <a:xfrm>
            <a:off x="-6179" y="420130"/>
            <a:ext cx="9162536" cy="4732638"/>
          </a:xfrm>
          <a:custGeom>
            <a:avLst/>
            <a:gdLst/>
            <a:ahLst/>
            <a:cxnLst/>
            <a:rect l="l" t="t" r="r" b="b"/>
            <a:pathLst>
              <a:path w="12216714" h="6310184" extrusionOk="0">
                <a:moveTo>
                  <a:pt x="8238" y="0"/>
                </a:moveTo>
                <a:lnTo>
                  <a:pt x="12216714" y="494270"/>
                </a:lnTo>
                <a:lnTo>
                  <a:pt x="12216714" y="6310184"/>
                </a:lnTo>
                <a:lnTo>
                  <a:pt x="0" y="6310184"/>
                </a:lnTo>
                <a:lnTo>
                  <a:pt x="8238" y="0"/>
                </a:lnTo>
                <a:close/>
              </a:path>
            </a:pathLst>
          </a:custGeom>
          <a:solidFill>
            <a:srgbClr val="F2F2F2"/>
          </a:solidFill>
          <a:ln>
            <a:noFill/>
          </a:ln>
          <a:effectLst>
            <a:outerShdw blurRad="63500" algn="ctr"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292" name="Google Shape;292;p90"/>
          <p:cNvSpPr txBox="1">
            <a:spLocks noGrp="1"/>
          </p:cNvSpPr>
          <p:nvPr>
            <p:ph type="body" idx="1"/>
          </p:nvPr>
        </p:nvSpPr>
        <p:spPr>
          <a:xfrm>
            <a:off x="706041" y="863191"/>
            <a:ext cx="2430000" cy="878700"/>
          </a:xfrm>
          <a:prstGeom prst="rect">
            <a:avLst/>
          </a:prstGeom>
          <a:noFill/>
          <a:ln>
            <a:noFill/>
          </a:ln>
        </p:spPr>
        <p:txBody>
          <a:bodyPr spcFirstLastPara="1" wrap="square" lIns="0" tIns="0" rIns="0" bIns="0" anchor="t" anchorCtr="0">
            <a:noAutofit/>
          </a:bodyPr>
          <a:lstStyle>
            <a:lvl1pPr marL="457200" marR="0" lvl="0" indent="-228600" algn="l" rtl="0">
              <a:lnSpc>
                <a:spcPct val="80000"/>
              </a:lnSpc>
              <a:spcBef>
                <a:spcPts val="0"/>
              </a:spcBef>
              <a:spcAft>
                <a:spcPts val="0"/>
              </a:spcAft>
              <a:buClr>
                <a:schemeClr val="dk1"/>
              </a:buClr>
              <a:buSzPts val="2400"/>
              <a:buFont typeface="Arial"/>
              <a:buNone/>
              <a:defRPr sz="2400" b="1" i="0" u="none" strike="noStrike" cap="none">
                <a:solidFill>
                  <a:schemeClr val="dk1"/>
                </a:solidFill>
                <a:latin typeface="Helvetica Neue"/>
                <a:ea typeface="Helvetica Neue"/>
                <a:cs typeface="Helvetica Neue"/>
                <a:sym typeface="Helvetica Neue"/>
              </a:defRPr>
            </a:lvl1pPr>
            <a:lvl2pPr marL="914400" marR="0" lvl="1"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293" name="Google Shape;293;p90"/>
          <p:cNvSpPr txBox="1">
            <a:spLocks noGrp="1"/>
          </p:cNvSpPr>
          <p:nvPr>
            <p:ph type="body" idx="2"/>
          </p:nvPr>
        </p:nvSpPr>
        <p:spPr>
          <a:xfrm>
            <a:off x="709612" y="1884761"/>
            <a:ext cx="2426400" cy="2544300"/>
          </a:xfrm>
          <a:prstGeom prst="rect">
            <a:avLst/>
          </a:prstGeom>
          <a:noFill/>
          <a:ln>
            <a:noFill/>
          </a:ln>
        </p:spPr>
        <p:txBody>
          <a:bodyPr spcFirstLastPara="1" wrap="square" lIns="0" tIns="0" rIns="0" bIns="0" anchor="ctr" anchorCtr="0">
            <a:noAutofit/>
          </a:bodyPr>
          <a:lstStyle>
            <a:lvl1pPr marL="457200" marR="0" lvl="0" indent="-228600" algn="l" rtl="0">
              <a:lnSpc>
                <a:spcPct val="90000"/>
              </a:lnSpc>
              <a:spcBef>
                <a:spcPts val="0"/>
              </a:spcBef>
              <a:spcAft>
                <a:spcPts val="0"/>
              </a:spcAft>
              <a:buClr>
                <a:schemeClr val="accent1"/>
              </a:buClr>
              <a:buSzPts val="1800"/>
              <a:buFont typeface="Arial"/>
              <a:buNone/>
              <a:defRPr sz="1800" b="0" i="0" u="none" strike="noStrike" cap="none">
                <a:solidFill>
                  <a:schemeClr val="accent1"/>
                </a:solidFill>
                <a:latin typeface="Helvetica Neue"/>
                <a:ea typeface="Helvetica Neue"/>
                <a:cs typeface="Helvetica Neue"/>
                <a:sym typeface="Helvetica Neue"/>
              </a:defRPr>
            </a:lvl1pPr>
            <a:lvl2pPr marL="914400" marR="0" lvl="1" indent="-228600" algn="l" rtl="0">
              <a:lnSpc>
                <a:spcPct val="90000"/>
              </a:lnSpc>
              <a:spcBef>
                <a:spcPts val="9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cxnSp>
        <p:nvCxnSpPr>
          <p:cNvPr id="294" name="Google Shape;294;p90"/>
          <p:cNvCxnSpPr/>
          <p:nvPr/>
        </p:nvCxnSpPr>
        <p:spPr>
          <a:xfrm>
            <a:off x="602312" y="847453"/>
            <a:ext cx="0" cy="221400"/>
          </a:xfrm>
          <a:prstGeom prst="straightConnector1">
            <a:avLst/>
          </a:prstGeom>
          <a:noFill/>
          <a:ln w="25400" cap="flat" cmpd="sng">
            <a:solidFill>
              <a:schemeClr val="dk2"/>
            </a:solidFill>
            <a:prstDash val="solid"/>
            <a:miter lim="800000"/>
            <a:headEnd type="none" w="sm" len="sm"/>
            <a:tailEnd type="none" w="sm" len="sm"/>
          </a:ln>
        </p:spPr>
      </p:cxnSp>
      <p:pic>
        <p:nvPicPr>
          <p:cNvPr id="295" name="Google Shape;295;p90"/>
          <p:cNvPicPr preferRelativeResize="0"/>
          <p:nvPr/>
        </p:nvPicPr>
        <p:blipFill rotWithShape="1">
          <a:blip r:embed="rId2">
            <a:alphaModFix/>
          </a:blip>
          <a:srcRect/>
          <a:stretch/>
        </p:blipFill>
        <p:spPr>
          <a:xfrm>
            <a:off x="7316392" y="4687355"/>
            <a:ext cx="1104897" cy="296687"/>
          </a:xfrm>
          <a:prstGeom prst="rect">
            <a:avLst/>
          </a:prstGeom>
          <a:noFill/>
          <a:ln>
            <a:noFill/>
          </a:ln>
        </p:spPr>
      </p:pic>
      <p:sp>
        <p:nvSpPr>
          <p:cNvPr id="296" name="Google Shape;296;p90"/>
          <p:cNvSpPr txBox="1">
            <a:spLocks noGrp="1"/>
          </p:cNvSpPr>
          <p:nvPr>
            <p:ph type="body" idx="3"/>
          </p:nvPr>
        </p:nvSpPr>
        <p:spPr>
          <a:xfrm rot="5400000">
            <a:off x="-2291208" y="2711380"/>
            <a:ext cx="4732500" cy="150000"/>
          </a:xfrm>
          <a:prstGeom prst="rect">
            <a:avLst/>
          </a:prstGeom>
          <a:solidFill>
            <a:schemeClr val="dk2"/>
          </a:solidFill>
          <a:ln>
            <a:noFill/>
          </a:ln>
        </p:spPr>
        <p:txBody>
          <a:bodyPr spcFirstLastPara="1" wrap="square" lIns="68575" tIns="0" rIns="68575" bIns="0" anchor="ctr" anchorCtr="0">
            <a:noAutofit/>
          </a:bodyPr>
          <a:lstStyle>
            <a:lvl1pPr marL="457200" marR="0" lvl="0" indent="-228600" algn="ctr" rtl="0">
              <a:lnSpc>
                <a:spcPct val="90000"/>
              </a:lnSpc>
              <a:spcBef>
                <a:spcPts val="800"/>
              </a:spcBef>
              <a:spcAft>
                <a:spcPts val="0"/>
              </a:spcAft>
              <a:buClr>
                <a:schemeClr val="lt1"/>
              </a:buClr>
              <a:buSzPts val="700"/>
              <a:buFont typeface="Arial"/>
              <a:buNone/>
              <a:defRPr sz="700" b="1" i="0" u="none" strike="noStrike" cap="none">
                <a:solidFill>
                  <a:schemeClr val="lt1"/>
                </a:solidFill>
                <a:latin typeface="Arial"/>
                <a:ea typeface="Arial"/>
                <a:cs typeface="Arial"/>
                <a:sym typeface="Arial"/>
              </a:defRPr>
            </a:lvl1pPr>
            <a:lvl2pPr marL="914400" marR="0" lvl="1"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297" name="Google Shape;297;p90"/>
          <p:cNvSpPr txBox="1"/>
          <p:nvPr/>
        </p:nvSpPr>
        <p:spPr>
          <a:xfrm>
            <a:off x="710583" y="4686232"/>
            <a:ext cx="5843100" cy="298800"/>
          </a:xfrm>
          <a:prstGeom prst="rect">
            <a:avLst/>
          </a:prstGeom>
          <a:noFill/>
          <a:ln>
            <a:noFill/>
          </a:ln>
        </p:spPr>
        <p:txBody>
          <a:bodyPr spcFirstLastPara="1" wrap="square" lIns="0" tIns="0" rIns="0" bIns="0" anchor="ctr" anchorCtr="0">
            <a:noAutofit/>
          </a:bodyPr>
          <a:lstStyle/>
          <a:p>
            <a:pPr marL="0" marR="0" lvl="0" indent="0" algn="l" rtl="0">
              <a:lnSpc>
                <a:spcPct val="80000"/>
              </a:lnSpc>
              <a:spcBef>
                <a:spcPts val="0"/>
              </a:spcBef>
              <a:spcAft>
                <a:spcPts val="0"/>
              </a:spcAft>
              <a:buClr>
                <a:srgbClr val="B4B1B4"/>
              </a:buClr>
              <a:buSzPts val="600"/>
              <a:buFont typeface="Arial"/>
              <a:buNone/>
            </a:pPr>
            <a:r>
              <a:rPr lang="en-US" sz="600" b="0" i="0">
                <a:solidFill>
                  <a:srgbClr val="B4B1B4"/>
                </a:solidFill>
                <a:latin typeface="Arial Narrow"/>
                <a:ea typeface="Arial Narrow"/>
                <a:cs typeface="Arial Narrow"/>
                <a:sym typeface="Arial Narrow"/>
              </a:rPr>
              <a:t>The information included herein is for informational purposes and is intended for use by advisors only, and should not be copied, reproduced, or redistributed without consent of CWM, LLC. Carson Partners offers investment advisory services through CWM, LLC, an SEC Registered Investment Advisor. Carson Coaching and CWM, LLC are separate but affiliated companies and wholly-owned subsidiaries of Carson Group Holdings, LLC. Carson Coaching does not provide advisory services.</a:t>
            </a:r>
            <a:endParaRPr sz="1100"/>
          </a:p>
        </p:txBody>
      </p:sp>
    </p:spTree>
  </p:cSld>
  <p:clrMapOvr>
    <a:masterClrMapping/>
  </p:clrMapOvr>
  <p:transition spd="slow">
    <p:push/>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1-Mockup Option 2">
  <p:cSld name="1-Mockup Option 2">
    <p:spTree>
      <p:nvGrpSpPr>
        <p:cNvPr id="1" name="Shape 298"/>
        <p:cNvGrpSpPr/>
        <p:nvPr/>
      </p:nvGrpSpPr>
      <p:grpSpPr>
        <a:xfrm>
          <a:off x="0" y="0"/>
          <a:ext cx="0" cy="0"/>
          <a:chOff x="0" y="0"/>
          <a:chExt cx="0" cy="0"/>
        </a:xfrm>
      </p:grpSpPr>
      <p:sp>
        <p:nvSpPr>
          <p:cNvPr id="299" name="Google Shape;299;p91"/>
          <p:cNvSpPr/>
          <p:nvPr/>
        </p:nvSpPr>
        <p:spPr>
          <a:xfrm>
            <a:off x="-6179" y="420130"/>
            <a:ext cx="9162536" cy="4732638"/>
          </a:xfrm>
          <a:custGeom>
            <a:avLst/>
            <a:gdLst/>
            <a:ahLst/>
            <a:cxnLst/>
            <a:rect l="l" t="t" r="r" b="b"/>
            <a:pathLst>
              <a:path w="12216714" h="6310184" extrusionOk="0">
                <a:moveTo>
                  <a:pt x="8238" y="0"/>
                </a:moveTo>
                <a:lnTo>
                  <a:pt x="12216714" y="494270"/>
                </a:lnTo>
                <a:lnTo>
                  <a:pt x="12216714" y="6310184"/>
                </a:lnTo>
                <a:lnTo>
                  <a:pt x="0" y="6310184"/>
                </a:lnTo>
                <a:lnTo>
                  <a:pt x="8238" y="0"/>
                </a:lnTo>
                <a:close/>
              </a:path>
            </a:pathLst>
          </a:custGeom>
          <a:solidFill>
            <a:schemeClr val="dk1"/>
          </a:solidFill>
          <a:ln>
            <a:noFill/>
          </a:ln>
          <a:effectLst>
            <a:outerShdw blurRad="63500" algn="ctr"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pic>
        <p:nvPicPr>
          <p:cNvPr id="300" name="Google Shape;300;p91"/>
          <p:cNvPicPr preferRelativeResize="0"/>
          <p:nvPr/>
        </p:nvPicPr>
        <p:blipFill rotWithShape="1">
          <a:blip r:embed="rId2">
            <a:alphaModFix/>
          </a:blip>
          <a:srcRect/>
          <a:stretch/>
        </p:blipFill>
        <p:spPr>
          <a:xfrm>
            <a:off x="7316393" y="4688635"/>
            <a:ext cx="1104899" cy="294128"/>
          </a:xfrm>
          <a:prstGeom prst="rect">
            <a:avLst/>
          </a:prstGeom>
          <a:noFill/>
          <a:ln>
            <a:noFill/>
          </a:ln>
        </p:spPr>
      </p:pic>
      <p:sp>
        <p:nvSpPr>
          <p:cNvPr id="301" name="Google Shape;301;p91"/>
          <p:cNvSpPr txBox="1">
            <a:spLocks noGrp="1"/>
          </p:cNvSpPr>
          <p:nvPr>
            <p:ph type="body" idx="1"/>
          </p:nvPr>
        </p:nvSpPr>
        <p:spPr>
          <a:xfrm>
            <a:off x="706041" y="863191"/>
            <a:ext cx="2430000" cy="878700"/>
          </a:xfrm>
          <a:prstGeom prst="rect">
            <a:avLst/>
          </a:prstGeom>
          <a:noFill/>
          <a:ln>
            <a:noFill/>
          </a:ln>
        </p:spPr>
        <p:txBody>
          <a:bodyPr spcFirstLastPara="1" wrap="square" lIns="0" tIns="0" rIns="0" bIns="0" anchor="t" anchorCtr="0">
            <a:noAutofit/>
          </a:bodyPr>
          <a:lstStyle>
            <a:lvl1pPr marL="457200" marR="0" lvl="0" indent="-228600" algn="l" rtl="0">
              <a:lnSpc>
                <a:spcPct val="80000"/>
              </a:lnSpc>
              <a:spcBef>
                <a:spcPts val="0"/>
              </a:spcBef>
              <a:spcAft>
                <a:spcPts val="0"/>
              </a:spcAft>
              <a:buClr>
                <a:schemeClr val="lt1"/>
              </a:buClr>
              <a:buSzPts val="2400"/>
              <a:buFont typeface="Arial"/>
              <a:buNone/>
              <a:defRPr sz="2400" b="1" i="0" u="none" strike="noStrike" cap="none">
                <a:solidFill>
                  <a:schemeClr val="lt1"/>
                </a:solidFill>
                <a:latin typeface="Helvetica Neue"/>
                <a:ea typeface="Helvetica Neue"/>
                <a:cs typeface="Helvetica Neue"/>
                <a:sym typeface="Helvetica Neue"/>
              </a:defRPr>
            </a:lvl1pPr>
            <a:lvl2pPr marL="914400" marR="0" lvl="1"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302" name="Google Shape;302;p91"/>
          <p:cNvSpPr txBox="1">
            <a:spLocks noGrp="1"/>
          </p:cNvSpPr>
          <p:nvPr>
            <p:ph type="body" idx="2"/>
          </p:nvPr>
        </p:nvSpPr>
        <p:spPr>
          <a:xfrm>
            <a:off x="709612" y="1884761"/>
            <a:ext cx="2426400" cy="2544300"/>
          </a:xfrm>
          <a:prstGeom prst="rect">
            <a:avLst/>
          </a:prstGeom>
          <a:noFill/>
          <a:ln>
            <a:noFill/>
          </a:ln>
        </p:spPr>
        <p:txBody>
          <a:bodyPr spcFirstLastPara="1" wrap="square" lIns="0" tIns="0" rIns="0" bIns="0" anchor="ctr" anchorCtr="0">
            <a:noAutofit/>
          </a:bodyPr>
          <a:lstStyle>
            <a:lvl1pPr marL="457200" marR="0" lvl="0" indent="-228600" algn="l" rtl="0">
              <a:lnSpc>
                <a:spcPct val="90000"/>
              </a:lnSpc>
              <a:spcBef>
                <a:spcPts val="0"/>
              </a:spcBef>
              <a:spcAft>
                <a:spcPts val="0"/>
              </a:spcAft>
              <a:buClr>
                <a:schemeClr val="lt1"/>
              </a:buClr>
              <a:buSzPts val="1800"/>
              <a:buFont typeface="Arial"/>
              <a:buNone/>
              <a:defRPr sz="1800" b="0" i="0" u="none" strike="noStrike" cap="none">
                <a:solidFill>
                  <a:schemeClr val="lt1"/>
                </a:solidFill>
                <a:latin typeface="Helvetica Neue"/>
                <a:ea typeface="Helvetica Neue"/>
                <a:cs typeface="Helvetica Neue"/>
                <a:sym typeface="Helvetica Neue"/>
              </a:defRPr>
            </a:lvl1pPr>
            <a:lvl2pPr marL="914400" marR="0" lvl="1" indent="-228600" algn="l" rtl="0">
              <a:lnSpc>
                <a:spcPct val="90000"/>
              </a:lnSpc>
              <a:spcBef>
                <a:spcPts val="9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cxnSp>
        <p:nvCxnSpPr>
          <p:cNvPr id="303" name="Google Shape;303;p91"/>
          <p:cNvCxnSpPr/>
          <p:nvPr/>
        </p:nvCxnSpPr>
        <p:spPr>
          <a:xfrm>
            <a:off x="602312" y="847453"/>
            <a:ext cx="0" cy="221400"/>
          </a:xfrm>
          <a:prstGeom prst="straightConnector1">
            <a:avLst/>
          </a:prstGeom>
          <a:noFill/>
          <a:ln w="25400" cap="flat" cmpd="sng">
            <a:solidFill>
              <a:schemeClr val="dk2"/>
            </a:solidFill>
            <a:prstDash val="solid"/>
            <a:miter lim="800000"/>
            <a:headEnd type="none" w="sm" len="sm"/>
            <a:tailEnd type="none" w="sm" len="sm"/>
          </a:ln>
        </p:spPr>
      </p:cxnSp>
      <p:sp>
        <p:nvSpPr>
          <p:cNvPr id="304" name="Google Shape;304;p91"/>
          <p:cNvSpPr txBox="1"/>
          <p:nvPr/>
        </p:nvSpPr>
        <p:spPr>
          <a:xfrm>
            <a:off x="710583" y="4686232"/>
            <a:ext cx="5843100" cy="298800"/>
          </a:xfrm>
          <a:prstGeom prst="rect">
            <a:avLst/>
          </a:prstGeom>
          <a:noFill/>
          <a:ln>
            <a:noFill/>
          </a:ln>
        </p:spPr>
        <p:txBody>
          <a:bodyPr spcFirstLastPara="1" wrap="square" lIns="0" tIns="0" rIns="0" bIns="0" anchor="ctr" anchorCtr="0">
            <a:noAutofit/>
          </a:bodyPr>
          <a:lstStyle/>
          <a:p>
            <a:pPr marL="0" marR="0" lvl="0" indent="0" algn="l" rtl="0">
              <a:lnSpc>
                <a:spcPct val="80000"/>
              </a:lnSpc>
              <a:spcBef>
                <a:spcPts val="0"/>
              </a:spcBef>
              <a:spcAft>
                <a:spcPts val="0"/>
              </a:spcAft>
              <a:buClr>
                <a:srgbClr val="B4B1B4"/>
              </a:buClr>
              <a:buSzPts val="600"/>
              <a:buFont typeface="Arial"/>
              <a:buNone/>
            </a:pPr>
            <a:r>
              <a:rPr lang="en-US" sz="600" b="0" i="0">
                <a:solidFill>
                  <a:srgbClr val="B4B1B4"/>
                </a:solidFill>
                <a:latin typeface="Arial Narrow"/>
                <a:ea typeface="Arial Narrow"/>
                <a:cs typeface="Arial Narrow"/>
                <a:sym typeface="Arial Narrow"/>
              </a:rPr>
              <a:t>The information included herein is for informational purposes and is intended for use by advisors only, and should not be copied, reproduced, or redistributed without consent of CWM, LLC. Carson Partners offers investment advisory services through CWM, LLC, an SEC Registered Investment Advisor. Carson Coaching and CWM, LLC are separate but affiliated companies and wholly-owned subsidiaries of Carson Group Holdings, LLC. Carson Coaching does not provide advisory services.</a:t>
            </a:r>
            <a:endParaRPr sz="1100"/>
          </a:p>
        </p:txBody>
      </p:sp>
    </p:spTree>
  </p:cSld>
  <p:clrMapOvr>
    <a:masterClrMapping/>
  </p:clrMapOvr>
  <p:transition spd="slow">
    <p:push/>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1-Mockup Option 2 (sidebar)">
  <p:cSld name="1-Mockup Option 2 (sidebar)">
    <p:spTree>
      <p:nvGrpSpPr>
        <p:cNvPr id="1" name="Shape 305"/>
        <p:cNvGrpSpPr/>
        <p:nvPr/>
      </p:nvGrpSpPr>
      <p:grpSpPr>
        <a:xfrm>
          <a:off x="0" y="0"/>
          <a:ext cx="0" cy="0"/>
          <a:chOff x="0" y="0"/>
          <a:chExt cx="0" cy="0"/>
        </a:xfrm>
      </p:grpSpPr>
      <p:sp>
        <p:nvSpPr>
          <p:cNvPr id="306" name="Google Shape;306;p92"/>
          <p:cNvSpPr/>
          <p:nvPr/>
        </p:nvSpPr>
        <p:spPr>
          <a:xfrm>
            <a:off x="-6179" y="420130"/>
            <a:ext cx="9162536" cy="4732638"/>
          </a:xfrm>
          <a:custGeom>
            <a:avLst/>
            <a:gdLst/>
            <a:ahLst/>
            <a:cxnLst/>
            <a:rect l="l" t="t" r="r" b="b"/>
            <a:pathLst>
              <a:path w="12216714" h="6310184" extrusionOk="0">
                <a:moveTo>
                  <a:pt x="8238" y="0"/>
                </a:moveTo>
                <a:lnTo>
                  <a:pt x="12216714" y="494270"/>
                </a:lnTo>
                <a:lnTo>
                  <a:pt x="12216714" y="6310184"/>
                </a:lnTo>
                <a:lnTo>
                  <a:pt x="0" y="6310184"/>
                </a:lnTo>
                <a:lnTo>
                  <a:pt x="8238" y="0"/>
                </a:lnTo>
                <a:close/>
              </a:path>
            </a:pathLst>
          </a:custGeom>
          <a:solidFill>
            <a:schemeClr val="dk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pic>
        <p:nvPicPr>
          <p:cNvPr id="307" name="Google Shape;307;p92"/>
          <p:cNvPicPr preferRelativeResize="0"/>
          <p:nvPr/>
        </p:nvPicPr>
        <p:blipFill rotWithShape="1">
          <a:blip r:embed="rId2">
            <a:alphaModFix/>
          </a:blip>
          <a:srcRect/>
          <a:stretch/>
        </p:blipFill>
        <p:spPr>
          <a:xfrm>
            <a:off x="7316393" y="4688635"/>
            <a:ext cx="1104899" cy="294128"/>
          </a:xfrm>
          <a:prstGeom prst="rect">
            <a:avLst/>
          </a:prstGeom>
          <a:noFill/>
          <a:ln>
            <a:noFill/>
          </a:ln>
        </p:spPr>
      </p:pic>
      <p:sp>
        <p:nvSpPr>
          <p:cNvPr id="308" name="Google Shape;308;p92"/>
          <p:cNvSpPr txBox="1">
            <a:spLocks noGrp="1"/>
          </p:cNvSpPr>
          <p:nvPr>
            <p:ph type="body" idx="1"/>
          </p:nvPr>
        </p:nvSpPr>
        <p:spPr>
          <a:xfrm>
            <a:off x="706041" y="863191"/>
            <a:ext cx="2430000" cy="878700"/>
          </a:xfrm>
          <a:prstGeom prst="rect">
            <a:avLst/>
          </a:prstGeom>
          <a:noFill/>
          <a:ln>
            <a:noFill/>
          </a:ln>
        </p:spPr>
        <p:txBody>
          <a:bodyPr spcFirstLastPara="1" wrap="square" lIns="0" tIns="0" rIns="0" bIns="0" anchor="t" anchorCtr="0">
            <a:noAutofit/>
          </a:bodyPr>
          <a:lstStyle>
            <a:lvl1pPr marL="457200" marR="0" lvl="0" indent="-228600" algn="l" rtl="0">
              <a:lnSpc>
                <a:spcPct val="80000"/>
              </a:lnSpc>
              <a:spcBef>
                <a:spcPts val="0"/>
              </a:spcBef>
              <a:spcAft>
                <a:spcPts val="0"/>
              </a:spcAft>
              <a:buClr>
                <a:schemeClr val="lt1"/>
              </a:buClr>
              <a:buSzPts val="2400"/>
              <a:buFont typeface="Arial"/>
              <a:buNone/>
              <a:defRPr sz="2400" b="1" i="0" u="none" strike="noStrike" cap="none">
                <a:solidFill>
                  <a:schemeClr val="lt1"/>
                </a:solidFill>
                <a:latin typeface="Helvetica Neue"/>
                <a:ea typeface="Helvetica Neue"/>
                <a:cs typeface="Helvetica Neue"/>
                <a:sym typeface="Helvetica Neue"/>
              </a:defRPr>
            </a:lvl1pPr>
            <a:lvl2pPr marL="914400" marR="0" lvl="1"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309" name="Google Shape;309;p92"/>
          <p:cNvSpPr txBox="1">
            <a:spLocks noGrp="1"/>
          </p:cNvSpPr>
          <p:nvPr>
            <p:ph type="body" idx="2"/>
          </p:nvPr>
        </p:nvSpPr>
        <p:spPr>
          <a:xfrm>
            <a:off x="709612" y="1884761"/>
            <a:ext cx="2426400" cy="2544300"/>
          </a:xfrm>
          <a:prstGeom prst="rect">
            <a:avLst/>
          </a:prstGeom>
          <a:noFill/>
          <a:ln>
            <a:noFill/>
          </a:ln>
        </p:spPr>
        <p:txBody>
          <a:bodyPr spcFirstLastPara="1" wrap="square" lIns="0" tIns="0" rIns="0" bIns="0" anchor="ctr" anchorCtr="0">
            <a:noAutofit/>
          </a:bodyPr>
          <a:lstStyle>
            <a:lvl1pPr marL="457200" marR="0" lvl="0" indent="-228600" algn="l" rtl="0">
              <a:lnSpc>
                <a:spcPct val="90000"/>
              </a:lnSpc>
              <a:spcBef>
                <a:spcPts val="0"/>
              </a:spcBef>
              <a:spcAft>
                <a:spcPts val="0"/>
              </a:spcAft>
              <a:buClr>
                <a:schemeClr val="lt1"/>
              </a:buClr>
              <a:buSzPts val="1800"/>
              <a:buFont typeface="Arial"/>
              <a:buNone/>
              <a:defRPr sz="1800" b="0" i="0" u="none" strike="noStrike" cap="none">
                <a:solidFill>
                  <a:schemeClr val="lt1"/>
                </a:solidFill>
                <a:latin typeface="Helvetica Neue"/>
                <a:ea typeface="Helvetica Neue"/>
                <a:cs typeface="Helvetica Neue"/>
                <a:sym typeface="Helvetica Neue"/>
              </a:defRPr>
            </a:lvl1pPr>
            <a:lvl2pPr marL="914400" marR="0" lvl="1" indent="-228600" algn="l" rtl="0">
              <a:lnSpc>
                <a:spcPct val="90000"/>
              </a:lnSpc>
              <a:spcBef>
                <a:spcPts val="9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cxnSp>
        <p:nvCxnSpPr>
          <p:cNvPr id="310" name="Google Shape;310;p92"/>
          <p:cNvCxnSpPr/>
          <p:nvPr/>
        </p:nvCxnSpPr>
        <p:spPr>
          <a:xfrm>
            <a:off x="602312" y="847453"/>
            <a:ext cx="0" cy="221400"/>
          </a:xfrm>
          <a:prstGeom prst="straightConnector1">
            <a:avLst/>
          </a:prstGeom>
          <a:noFill/>
          <a:ln w="25400" cap="flat" cmpd="sng">
            <a:solidFill>
              <a:schemeClr val="dk2"/>
            </a:solidFill>
            <a:prstDash val="solid"/>
            <a:miter lim="800000"/>
            <a:headEnd type="none" w="sm" len="sm"/>
            <a:tailEnd type="none" w="sm" len="sm"/>
          </a:ln>
        </p:spPr>
      </p:cxnSp>
      <p:sp>
        <p:nvSpPr>
          <p:cNvPr id="311" name="Google Shape;311;p92"/>
          <p:cNvSpPr txBox="1">
            <a:spLocks noGrp="1"/>
          </p:cNvSpPr>
          <p:nvPr>
            <p:ph type="body" idx="3"/>
          </p:nvPr>
        </p:nvSpPr>
        <p:spPr>
          <a:xfrm rot="5400000">
            <a:off x="-2291208" y="2711380"/>
            <a:ext cx="4732500" cy="150000"/>
          </a:xfrm>
          <a:prstGeom prst="rect">
            <a:avLst/>
          </a:prstGeom>
          <a:solidFill>
            <a:schemeClr val="dk2"/>
          </a:solidFill>
          <a:ln>
            <a:noFill/>
          </a:ln>
        </p:spPr>
        <p:txBody>
          <a:bodyPr spcFirstLastPara="1" wrap="square" lIns="68575" tIns="0" rIns="68575" bIns="0" anchor="ctr" anchorCtr="0">
            <a:noAutofit/>
          </a:bodyPr>
          <a:lstStyle>
            <a:lvl1pPr marL="457200" marR="0" lvl="0" indent="-228600" algn="ctr" rtl="0">
              <a:lnSpc>
                <a:spcPct val="90000"/>
              </a:lnSpc>
              <a:spcBef>
                <a:spcPts val="800"/>
              </a:spcBef>
              <a:spcAft>
                <a:spcPts val="0"/>
              </a:spcAft>
              <a:buClr>
                <a:schemeClr val="lt1"/>
              </a:buClr>
              <a:buSzPts val="700"/>
              <a:buFont typeface="Arial"/>
              <a:buNone/>
              <a:defRPr sz="700" b="1" i="0" u="none" strike="noStrike" cap="none">
                <a:solidFill>
                  <a:schemeClr val="lt1"/>
                </a:solidFill>
                <a:latin typeface="Arial"/>
                <a:ea typeface="Arial"/>
                <a:cs typeface="Arial"/>
                <a:sym typeface="Arial"/>
              </a:defRPr>
            </a:lvl1pPr>
            <a:lvl2pPr marL="914400" marR="0" lvl="1"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312" name="Google Shape;312;p92"/>
          <p:cNvSpPr txBox="1"/>
          <p:nvPr/>
        </p:nvSpPr>
        <p:spPr>
          <a:xfrm>
            <a:off x="710583" y="4686232"/>
            <a:ext cx="5843100" cy="298800"/>
          </a:xfrm>
          <a:prstGeom prst="rect">
            <a:avLst/>
          </a:prstGeom>
          <a:noFill/>
          <a:ln>
            <a:noFill/>
          </a:ln>
        </p:spPr>
        <p:txBody>
          <a:bodyPr spcFirstLastPara="1" wrap="square" lIns="0" tIns="0" rIns="0" bIns="0" anchor="ctr" anchorCtr="0">
            <a:noAutofit/>
          </a:bodyPr>
          <a:lstStyle/>
          <a:p>
            <a:pPr marL="0" marR="0" lvl="0" indent="0" algn="l" rtl="0">
              <a:lnSpc>
                <a:spcPct val="80000"/>
              </a:lnSpc>
              <a:spcBef>
                <a:spcPts val="0"/>
              </a:spcBef>
              <a:spcAft>
                <a:spcPts val="0"/>
              </a:spcAft>
              <a:buClr>
                <a:srgbClr val="B4B1B4"/>
              </a:buClr>
              <a:buSzPts val="600"/>
              <a:buFont typeface="Arial"/>
              <a:buNone/>
            </a:pPr>
            <a:r>
              <a:rPr lang="en-US" sz="600" b="0" i="0">
                <a:solidFill>
                  <a:srgbClr val="B4B1B4"/>
                </a:solidFill>
                <a:latin typeface="Arial Narrow"/>
                <a:ea typeface="Arial Narrow"/>
                <a:cs typeface="Arial Narrow"/>
                <a:sym typeface="Arial Narrow"/>
              </a:rPr>
              <a:t>The information included herein is for informational purposes and is intended for use by advisors only, and should not be copied, reproduced, or redistributed without consent of CWM, LLC. Carson Partners offers investment advisory services through CWM, LLC, an SEC Registered Investment Advisor. Carson Coaching and CWM, LLC are separate but affiliated companies and wholly-owned subsidiaries of Carson Group Holdings, LLC. Carson Coaching does not provide advisory services.</a:t>
            </a:r>
            <a:endParaRPr sz="1100"/>
          </a:p>
        </p:txBody>
      </p:sp>
    </p:spTree>
  </p:cSld>
  <p:clrMapOvr>
    <a:masterClrMapping/>
  </p:clrMapOvr>
  <p:transition spd="slow">
    <p:push/>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5_Slide General options">
  <p:cSld name="5_Slide General options">
    <p:spTree>
      <p:nvGrpSpPr>
        <p:cNvPr id="1" name="Shape 313"/>
        <p:cNvGrpSpPr/>
        <p:nvPr/>
      </p:nvGrpSpPr>
      <p:grpSpPr>
        <a:xfrm>
          <a:off x="0" y="0"/>
          <a:ext cx="0" cy="0"/>
          <a:chOff x="0" y="0"/>
          <a:chExt cx="0" cy="0"/>
        </a:xfrm>
      </p:grpSpPr>
      <p:sp>
        <p:nvSpPr>
          <p:cNvPr id="314" name="Google Shape;314;p93"/>
          <p:cNvSpPr/>
          <p:nvPr/>
        </p:nvSpPr>
        <p:spPr>
          <a:xfrm>
            <a:off x="0" y="0"/>
            <a:ext cx="9144000" cy="5143500"/>
          </a:xfrm>
          <a:prstGeom prst="rect">
            <a:avLst/>
          </a:prstGeom>
          <a:solidFill>
            <a:srgbClr val="FFC00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US" sz="4500" b="1" i="0">
                <a:solidFill>
                  <a:schemeClr val="accent1"/>
                </a:solidFill>
                <a:latin typeface="Helvetica Neue"/>
                <a:ea typeface="Helvetica Neue"/>
                <a:cs typeface="Helvetica Neue"/>
                <a:sym typeface="Helvetica Neue"/>
              </a:rPr>
              <a:t>Statement / Quote Options</a:t>
            </a:r>
            <a:endParaRPr sz="1100"/>
          </a:p>
        </p:txBody>
      </p:sp>
    </p:spTree>
  </p:cSld>
  <p:clrMapOvr>
    <a:masterClrMapping/>
  </p:clrMapOvr>
  <p:transition spd="slow">
    <p:push/>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Statement Option 1 (Bold)">
  <p:cSld name="Statement Option 1 (Bold)">
    <p:spTree>
      <p:nvGrpSpPr>
        <p:cNvPr id="1" name="Shape 320"/>
        <p:cNvGrpSpPr/>
        <p:nvPr/>
      </p:nvGrpSpPr>
      <p:grpSpPr>
        <a:xfrm>
          <a:off x="0" y="0"/>
          <a:ext cx="0" cy="0"/>
          <a:chOff x="0" y="0"/>
          <a:chExt cx="0" cy="0"/>
        </a:xfrm>
      </p:grpSpPr>
      <p:sp>
        <p:nvSpPr>
          <p:cNvPr id="321" name="Google Shape;321;p95"/>
          <p:cNvSpPr txBox="1">
            <a:spLocks noGrp="1"/>
          </p:cNvSpPr>
          <p:nvPr>
            <p:ph type="body" idx="1"/>
          </p:nvPr>
        </p:nvSpPr>
        <p:spPr>
          <a:xfrm>
            <a:off x="709615" y="847675"/>
            <a:ext cx="7711800" cy="3480900"/>
          </a:xfrm>
          <a:prstGeom prst="rect">
            <a:avLst/>
          </a:prstGeom>
          <a:noFill/>
          <a:ln>
            <a:noFill/>
          </a:ln>
        </p:spPr>
        <p:txBody>
          <a:bodyPr spcFirstLastPara="1" wrap="square" lIns="0" tIns="137150" rIns="0" bIns="0" anchor="ctr" anchorCtr="0">
            <a:noAutofit/>
          </a:bodyPr>
          <a:lstStyle>
            <a:lvl1pPr marL="457200" marR="0" lvl="0" indent="-228600" algn="l" rtl="0">
              <a:lnSpc>
                <a:spcPct val="85000"/>
              </a:lnSpc>
              <a:spcBef>
                <a:spcPts val="0"/>
              </a:spcBef>
              <a:spcAft>
                <a:spcPts val="0"/>
              </a:spcAft>
              <a:buClr>
                <a:schemeClr val="accent1"/>
              </a:buClr>
              <a:buSzPts val="5000"/>
              <a:buFont typeface="Arial"/>
              <a:buNone/>
              <a:defRPr sz="5000" b="1" i="0" u="none" strike="noStrike" cap="none">
                <a:solidFill>
                  <a:schemeClr val="accent1"/>
                </a:solidFill>
                <a:latin typeface="Helvetica Neue"/>
                <a:ea typeface="Helvetica Neue"/>
                <a:cs typeface="Helvetica Neue"/>
                <a:sym typeface="Helvetica Neue"/>
              </a:defRPr>
            </a:lvl1pPr>
            <a:lvl2pPr marL="914400" marR="0" lvl="1" indent="-228600" algn="l" rtl="0">
              <a:lnSpc>
                <a:spcPct val="90000"/>
              </a:lnSpc>
              <a:spcBef>
                <a:spcPts val="9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pic>
        <p:nvPicPr>
          <p:cNvPr id="322" name="Google Shape;322;p95"/>
          <p:cNvPicPr preferRelativeResize="0"/>
          <p:nvPr/>
        </p:nvPicPr>
        <p:blipFill rotWithShape="1">
          <a:blip r:embed="rId2">
            <a:alphaModFix/>
          </a:blip>
          <a:srcRect/>
          <a:stretch/>
        </p:blipFill>
        <p:spPr>
          <a:xfrm>
            <a:off x="7316392" y="4687355"/>
            <a:ext cx="1104897" cy="296687"/>
          </a:xfrm>
          <a:prstGeom prst="rect">
            <a:avLst/>
          </a:prstGeom>
          <a:noFill/>
          <a:ln>
            <a:noFill/>
          </a:ln>
        </p:spPr>
      </p:pic>
      <p:cxnSp>
        <p:nvCxnSpPr>
          <p:cNvPr id="323" name="Google Shape;323;p95"/>
          <p:cNvCxnSpPr/>
          <p:nvPr/>
        </p:nvCxnSpPr>
        <p:spPr>
          <a:xfrm>
            <a:off x="602312" y="1998691"/>
            <a:ext cx="0" cy="1106400"/>
          </a:xfrm>
          <a:prstGeom prst="straightConnector1">
            <a:avLst/>
          </a:prstGeom>
          <a:noFill/>
          <a:ln w="25400" cap="flat" cmpd="sng">
            <a:solidFill>
              <a:schemeClr val="dk2"/>
            </a:solidFill>
            <a:prstDash val="solid"/>
            <a:miter lim="800000"/>
            <a:headEnd type="none" w="sm" len="sm"/>
            <a:tailEnd type="none" w="sm" len="sm"/>
          </a:ln>
        </p:spPr>
      </p:cxnSp>
      <p:sp>
        <p:nvSpPr>
          <p:cNvPr id="324" name="Google Shape;324;p95"/>
          <p:cNvSpPr txBox="1"/>
          <p:nvPr/>
        </p:nvSpPr>
        <p:spPr>
          <a:xfrm>
            <a:off x="710583" y="4686232"/>
            <a:ext cx="5843100" cy="298800"/>
          </a:xfrm>
          <a:prstGeom prst="rect">
            <a:avLst/>
          </a:prstGeom>
          <a:noFill/>
          <a:ln>
            <a:noFill/>
          </a:ln>
        </p:spPr>
        <p:txBody>
          <a:bodyPr spcFirstLastPara="1" wrap="square" lIns="0" tIns="0" rIns="0" bIns="0" anchor="ctr" anchorCtr="0">
            <a:noAutofit/>
          </a:bodyPr>
          <a:lstStyle/>
          <a:p>
            <a:pPr marL="0" marR="0" lvl="0" indent="0" algn="l" rtl="0">
              <a:lnSpc>
                <a:spcPct val="80000"/>
              </a:lnSpc>
              <a:spcBef>
                <a:spcPts val="0"/>
              </a:spcBef>
              <a:spcAft>
                <a:spcPts val="0"/>
              </a:spcAft>
              <a:buClr>
                <a:srgbClr val="B4B1B4"/>
              </a:buClr>
              <a:buSzPts val="600"/>
              <a:buFont typeface="Arial"/>
              <a:buNone/>
            </a:pPr>
            <a:r>
              <a:rPr lang="en-US" sz="600" b="0" i="0">
                <a:solidFill>
                  <a:srgbClr val="B4B1B4"/>
                </a:solidFill>
                <a:latin typeface="Arial Narrow"/>
                <a:ea typeface="Arial Narrow"/>
                <a:cs typeface="Arial Narrow"/>
                <a:sym typeface="Arial Narrow"/>
              </a:rPr>
              <a:t>The information included herein is for informational purposes and is intended for use by advisors only, and should not be copied, reproduced, or redistributed without consent of CWM, LLC. Carson Partners offers investment advisory services through CWM, LLC, an SEC Registered Investment Advisor. Carson Coaching and CWM, LLC are separate but affiliated companies and wholly-owned subsidiaries of Carson Group Holdings, LLC. Carson Coaching does not provide advisory services.</a:t>
            </a:r>
            <a:endParaRPr sz="1100"/>
          </a:p>
        </p:txBody>
      </p:sp>
    </p:spTree>
  </p:cSld>
  <p:clrMapOvr>
    <a:masterClrMapping/>
  </p:clrMapOvr>
  <p:transition spd="slow">
    <p:push/>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Statement Option 2 (pic)">
  <p:cSld name="Statement Option 2 (pic)">
    <p:spTree>
      <p:nvGrpSpPr>
        <p:cNvPr id="1" name="Shape 325"/>
        <p:cNvGrpSpPr/>
        <p:nvPr/>
      </p:nvGrpSpPr>
      <p:grpSpPr>
        <a:xfrm>
          <a:off x="0" y="0"/>
          <a:ext cx="0" cy="0"/>
          <a:chOff x="0" y="0"/>
          <a:chExt cx="0" cy="0"/>
        </a:xfrm>
      </p:grpSpPr>
      <p:cxnSp>
        <p:nvCxnSpPr>
          <p:cNvPr id="326" name="Google Shape;326;p96"/>
          <p:cNvCxnSpPr/>
          <p:nvPr/>
        </p:nvCxnSpPr>
        <p:spPr>
          <a:xfrm rot="10800000" flipH="1">
            <a:off x="-3571" y="4070925"/>
            <a:ext cx="9144000" cy="358200"/>
          </a:xfrm>
          <a:prstGeom prst="straightConnector1">
            <a:avLst/>
          </a:prstGeom>
          <a:noFill/>
          <a:ln w="9525" cap="flat" cmpd="sng">
            <a:solidFill>
              <a:srgbClr val="F2F2F2"/>
            </a:solidFill>
            <a:prstDash val="solid"/>
            <a:miter lim="800000"/>
            <a:headEnd type="none" w="sm" len="sm"/>
            <a:tailEnd type="none" w="sm" len="sm"/>
          </a:ln>
        </p:spPr>
      </p:cxnSp>
      <p:cxnSp>
        <p:nvCxnSpPr>
          <p:cNvPr id="327" name="Google Shape;327;p96"/>
          <p:cNvCxnSpPr/>
          <p:nvPr/>
        </p:nvCxnSpPr>
        <p:spPr>
          <a:xfrm>
            <a:off x="-3571" y="600075"/>
            <a:ext cx="9144000" cy="358200"/>
          </a:xfrm>
          <a:prstGeom prst="straightConnector1">
            <a:avLst/>
          </a:prstGeom>
          <a:noFill/>
          <a:ln w="9525" cap="flat" cmpd="sng">
            <a:solidFill>
              <a:srgbClr val="F2F2F2"/>
            </a:solidFill>
            <a:prstDash val="solid"/>
            <a:miter lim="800000"/>
            <a:headEnd type="none" w="sm" len="sm"/>
            <a:tailEnd type="none" w="sm" len="sm"/>
          </a:ln>
        </p:spPr>
      </p:cxnSp>
      <p:sp>
        <p:nvSpPr>
          <p:cNvPr id="328" name="Google Shape;328;p96"/>
          <p:cNvSpPr txBox="1">
            <a:spLocks noGrp="1"/>
          </p:cNvSpPr>
          <p:nvPr>
            <p:ph type="body" idx="1"/>
          </p:nvPr>
        </p:nvSpPr>
        <p:spPr>
          <a:xfrm>
            <a:off x="3352802" y="1138532"/>
            <a:ext cx="5068500" cy="2876700"/>
          </a:xfrm>
          <a:prstGeom prst="rect">
            <a:avLst/>
          </a:prstGeom>
          <a:noFill/>
          <a:ln>
            <a:noFill/>
          </a:ln>
        </p:spPr>
        <p:txBody>
          <a:bodyPr spcFirstLastPara="1" wrap="square" lIns="0" tIns="137150" rIns="0" bIns="0" anchor="ctr" anchorCtr="0">
            <a:noAutofit/>
          </a:bodyPr>
          <a:lstStyle>
            <a:lvl1pPr marL="457200" marR="0" lvl="0" indent="-228600" algn="l" rtl="0">
              <a:lnSpc>
                <a:spcPct val="85000"/>
              </a:lnSpc>
              <a:spcBef>
                <a:spcPts val="0"/>
              </a:spcBef>
              <a:spcAft>
                <a:spcPts val="0"/>
              </a:spcAft>
              <a:buClr>
                <a:schemeClr val="accent1"/>
              </a:buClr>
              <a:buSzPts val="4100"/>
              <a:buFont typeface="Arial"/>
              <a:buNone/>
              <a:defRPr sz="4100" b="0" i="0" u="none" strike="noStrike" cap="none">
                <a:solidFill>
                  <a:schemeClr val="accent1"/>
                </a:solidFill>
                <a:latin typeface="Helvetica Neue"/>
                <a:ea typeface="Helvetica Neue"/>
                <a:cs typeface="Helvetica Neue"/>
                <a:sym typeface="Helvetica Neue"/>
              </a:defRPr>
            </a:lvl1pPr>
            <a:lvl2pPr marL="914400" marR="0" lvl="1" indent="-228600" algn="l" rtl="0">
              <a:lnSpc>
                <a:spcPct val="90000"/>
              </a:lnSpc>
              <a:spcBef>
                <a:spcPts val="9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329" name="Google Shape;329;p96"/>
          <p:cNvSpPr>
            <a:spLocks noGrp="1"/>
          </p:cNvSpPr>
          <p:nvPr>
            <p:ph type="pic" idx="2"/>
          </p:nvPr>
        </p:nvSpPr>
        <p:spPr>
          <a:xfrm>
            <a:off x="1" y="600075"/>
            <a:ext cx="3136200" cy="3828900"/>
          </a:xfrm>
          <a:prstGeom prst="rect">
            <a:avLst/>
          </a:prstGeom>
          <a:solidFill>
            <a:srgbClr val="F2F2F2"/>
          </a:solidFill>
          <a:ln>
            <a:noFill/>
          </a:ln>
          <a:effectLst>
            <a:outerShdw blurRad="38100" algn="ctr" rotWithShape="0">
              <a:srgbClr val="000000">
                <a:alpha val="40000"/>
              </a:srgbClr>
            </a:outerShdw>
          </a:effectLst>
        </p:spPr>
      </p:sp>
      <p:pic>
        <p:nvPicPr>
          <p:cNvPr id="330" name="Google Shape;330;p96"/>
          <p:cNvPicPr preferRelativeResize="0"/>
          <p:nvPr/>
        </p:nvPicPr>
        <p:blipFill rotWithShape="1">
          <a:blip r:embed="rId2">
            <a:alphaModFix/>
          </a:blip>
          <a:srcRect/>
          <a:stretch/>
        </p:blipFill>
        <p:spPr>
          <a:xfrm>
            <a:off x="7316392" y="4687355"/>
            <a:ext cx="1104897" cy="296687"/>
          </a:xfrm>
          <a:prstGeom prst="rect">
            <a:avLst/>
          </a:prstGeom>
          <a:noFill/>
          <a:ln>
            <a:noFill/>
          </a:ln>
        </p:spPr>
      </p:pic>
      <p:sp>
        <p:nvSpPr>
          <p:cNvPr id="331" name="Google Shape;331;p96"/>
          <p:cNvSpPr txBox="1"/>
          <p:nvPr/>
        </p:nvSpPr>
        <p:spPr>
          <a:xfrm>
            <a:off x="710583" y="4686232"/>
            <a:ext cx="5843100" cy="298800"/>
          </a:xfrm>
          <a:prstGeom prst="rect">
            <a:avLst/>
          </a:prstGeom>
          <a:noFill/>
          <a:ln>
            <a:noFill/>
          </a:ln>
        </p:spPr>
        <p:txBody>
          <a:bodyPr spcFirstLastPara="1" wrap="square" lIns="0" tIns="0" rIns="0" bIns="0" anchor="ctr" anchorCtr="0">
            <a:noAutofit/>
          </a:bodyPr>
          <a:lstStyle/>
          <a:p>
            <a:pPr marL="0" marR="0" lvl="0" indent="0" algn="l" rtl="0">
              <a:lnSpc>
                <a:spcPct val="80000"/>
              </a:lnSpc>
              <a:spcBef>
                <a:spcPts val="0"/>
              </a:spcBef>
              <a:spcAft>
                <a:spcPts val="0"/>
              </a:spcAft>
              <a:buClr>
                <a:srgbClr val="B4B1B4"/>
              </a:buClr>
              <a:buSzPts val="600"/>
              <a:buFont typeface="Arial"/>
              <a:buNone/>
            </a:pPr>
            <a:r>
              <a:rPr lang="en-US" sz="600" b="0" i="0">
                <a:solidFill>
                  <a:srgbClr val="B4B1B4"/>
                </a:solidFill>
                <a:latin typeface="Arial Narrow"/>
                <a:ea typeface="Arial Narrow"/>
                <a:cs typeface="Arial Narrow"/>
                <a:sym typeface="Arial Narrow"/>
              </a:rPr>
              <a:t>The information included herein is for informational purposes and is intended for use by advisors only, and should not be copied, reproduced, or redistributed without consent of CWM, LLC. Carson Partners offers investment advisory services through CWM, LLC, an SEC Registered Investment Advisor. Carson Coaching and CWM, LLC are separate but affiliated companies and wholly-owned subsidiaries of Carson Group Holdings, LLC. Carson Coaching does not provide advisory services.</a:t>
            </a:r>
            <a:endParaRPr sz="1100"/>
          </a:p>
        </p:txBody>
      </p:sp>
    </p:spTree>
  </p:cSld>
  <p:clrMapOvr>
    <a:masterClrMapping/>
  </p:clrMapOvr>
  <p:transition spd="slow">
    <p:pu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ption 1 (address)">
  <p:cSld name="Title Option 1 (address)">
    <p:spTree>
      <p:nvGrpSpPr>
        <p:cNvPr id="1" name="Shape 56"/>
        <p:cNvGrpSpPr/>
        <p:nvPr/>
      </p:nvGrpSpPr>
      <p:grpSpPr>
        <a:xfrm>
          <a:off x="0" y="0"/>
          <a:ext cx="0" cy="0"/>
          <a:chOff x="0" y="0"/>
          <a:chExt cx="0" cy="0"/>
        </a:xfrm>
      </p:grpSpPr>
      <p:sp>
        <p:nvSpPr>
          <p:cNvPr id="57" name="Google Shape;57;p60"/>
          <p:cNvSpPr txBox="1">
            <a:spLocks noGrp="1"/>
          </p:cNvSpPr>
          <p:nvPr>
            <p:ph type="body" idx="1"/>
          </p:nvPr>
        </p:nvSpPr>
        <p:spPr>
          <a:xfrm>
            <a:off x="706049" y="966083"/>
            <a:ext cx="7715100" cy="1157100"/>
          </a:xfrm>
          <a:prstGeom prst="rect">
            <a:avLst/>
          </a:prstGeom>
          <a:noFill/>
          <a:ln>
            <a:noFill/>
          </a:ln>
        </p:spPr>
        <p:txBody>
          <a:bodyPr spcFirstLastPara="1" wrap="square" lIns="0" tIns="68575" rIns="0" bIns="0" anchor="t" anchorCtr="0">
            <a:noAutofit/>
          </a:bodyPr>
          <a:lstStyle>
            <a:lvl1pPr marL="457200" marR="0" lvl="0" indent="-228600" algn="l" rtl="0">
              <a:lnSpc>
                <a:spcPct val="75000"/>
              </a:lnSpc>
              <a:spcBef>
                <a:spcPts val="0"/>
              </a:spcBef>
              <a:spcAft>
                <a:spcPts val="0"/>
              </a:spcAft>
              <a:buClr>
                <a:schemeClr val="dk1"/>
              </a:buClr>
              <a:buSzPts val="5400"/>
              <a:buFont typeface="Arial"/>
              <a:buNone/>
              <a:defRPr sz="5400" b="1" i="0" u="none" strike="noStrike" cap="none">
                <a:solidFill>
                  <a:schemeClr val="dk1"/>
                </a:solidFill>
                <a:latin typeface="Helvetica Neue"/>
                <a:ea typeface="Helvetica Neue"/>
                <a:cs typeface="Helvetica Neue"/>
                <a:sym typeface="Helvetica Neue"/>
              </a:defRPr>
            </a:lvl1pPr>
            <a:lvl2pPr marL="914400" marR="0" lvl="1"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pic>
        <p:nvPicPr>
          <p:cNvPr id="58" name="Google Shape;58;p60"/>
          <p:cNvPicPr preferRelativeResize="0"/>
          <p:nvPr/>
        </p:nvPicPr>
        <p:blipFill rotWithShape="1">
          <a:blip r:embed="rId2">
            <a:alphaModFix/>
          </a:blip>
          <a:srcRect/>
          <a:stretch/>
        </p:blipFill>
        <p:spPr>
          <a:xfrm>
            <a:off x="716956" y="4649876"/>
            <a:ext cx="1470621" cy="394890"/>
          </a:xfrm>
          <a:prstGeom prst="rect">
            <a:avLst/>
          </a:prstGeom>
          <a:noFill/>
          <a:ln>
            <a:noFill/>
          </a:ln>
        </p:spPr>
      </p:pic>
      <p:cxnSp>
        <p:nvCxnSpPr>
          <p:cNvPr id="59" name="Google Shape;59;p60"/>
          <p:cNvCxnSpPr/>
          <p:nvPr/>
        </p:nvCxnSpPr>
        <p:spPr>
          <a:xfrm>
            <a:off x="602312" y="961184"/>
            <a:ext cx="0" cy="527700"/>
          </a:xfrm>
          <a:prstGeom prst="straightConnector1">
            <a:avLst/>
          </a:prstGeom>
          <a:noFill/>
          <a:ln w="25400" cap="flat" cmpd="sng">
            <a:solidFill>
              <a:schemeClr val="dk2"/>
            </a:solidFill>
            <a:prstDash val="solid"/>
            <a:miter lim="800000"/>
            <a:headEnd type="none" w="sm" len="sm"/>
            <a:tailEnd type="none" w="sm" len="sm"/>
          </a:ln>
        </p:spPr>
      </p:cxnSp>
      <p:sp>
        <p:nvSpPr>
          <p:cNvPr id="60" name="Google Shape;60;p60"/>
          <p:cNvSpPr txBox="1">
            <a:spLocks noGrp="1"/>
          </p:cNvSpPr>
          <p:nvPr>
            <p:ph type="body" idx="2"/>
          </p:nvPr>
        </p:nvSpPr>
        <p:spPr>
          <a:xfrm>
            <a:off x="706049" y="3213776"/>
            <a:ext cx="3751800" cy="665700"/>
          </a:xfrm>
          <a:prstGeom prst="rect">
            <a:avLst/>
          </a:prstGeom>
          <a:noFill/>
          <a:ln>
            <a:noFill/>
          </a:ln>
        </p:spPr>
        <p:txBody>
          <a:bodyPr spcFirstLastPara="1" wrap="square" lIns="0" tIns="0" rIns="0" bIns="0" anchor="ctr" anchorCtr="0">
            <a:noAutofit/>
          </a:bodyPr>
          <a:lstStyle>
            <a:lvl1pPr marL="457200" marR="0" lvl="0" indent="-228600" algn="l" rtl="0">
              <a:lnSpc>
                <a:spcPct val="100000"/>
              </a:lnSpc>
              <a:spcBef>
                <a:spcPts val="0"/>
              </a:spcBef>
              <a:spcAft>
                <a:spcPts val="0"/>
              </a:spcAft>
              <a:buClr>
                <a:schemeClr val="dk2"/>
              </a:buClr>
              <a:buSzPts val="1800"/>
              <a:buFont typeface="Arial"/>
              <a:buNone/>
              <a:defRPr sz="1800" b="0" i="0" u="none" strike="noStrike" cap="none">
                <a:solidFill>
                  <a:schemeClr val="dk2"/>
                </a:solidFill>
                <a:latin typeface="Helvetica Neue"/>
                <a:ea typeface="Helvetica Neue"/>
                <a:cs typeface="Helvetica Neue"/>
                <a:sym typeface="Helvetica Neue"/>
              </a:defRPr>
            </a:lvl1pPr>
            <a:lvl2pPr marL="914400" marR="0" lvl="1"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61" name="Google Shape;61;p60"/>
          <p:cNvSpPr txBox="1">
            <a:spLocks noGrp="1"/>
          </p:cNvSpPr>
          <p:nvPr>
            <p:ph type="body" idx="3"/>
          </p:nvPr>
        </p:nvSpPr>
        <p:spPr>
          <a:xfrm>
            <a:off x="7316392" y="4627399"/>
            <a:ext cx="1104900" cy="335100"/>
          </a:xfrm>
          <a:prstGeom prst="rect">
            <a:avLst/>
          </a:prstGeom>
          <a:noFill/>
          <a:ln>
            <a:noFill/>
          </a:ln>
        </p:spPr>
        <p:txBody>
          <a:bodyPr spcFirstLastPara="1" wrap="square" lIns="0" tIns="0" rIns="0" bIns="0" anchor="ctr" anchorCtr="0">
            <a:noAutofit/>
          </a:bodyPr>
          <a:lstStyle>
            <a:lvl1pPr marL="457200" marR="0" lvl="0" indent="-228600" algn="l" rtl="0">
              <a:lnSpc>
                <a:spcPct val="100000"/>
              </a:lnSpc>
              <a:spcBef>
                <a:spcPts val="0"/>
              </a:spcBef>
              <a:spcAft>
                <a:spcPts val="0"/>
              </a:spcAft>
              <a:buClr>
                <a:schemeClr val="accent1"/>
              </a:buClr>
              <a:buSzPts val="800"/>
              <a:buFont typeface="Arial"/>
              <a:buNone/>
              <a:defRPr sz="800" b="0" i="0" u="none" strike="noStrike" cap="none">
                <a:solidFill>
                  <a:schemeClr val="accent1"/>
                </a:solidFill>
                <a:latin typeface="Arial"/>
                <a:ea typeface="Arial"/>
                <a:cs typeface="Arial"/>
                <a:sym typeface="Arial"/>
              </a:defRPr>
            </a:lvl1pPr>
            <a:lvl2pPr marL="914400" marR="0" lvl="1"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Tree>
  </p:cSld>
  <p:clrMapOvr>
    <a:masterClrMapping/>
  </p:clrMapOvr>
  <p:transition spd="slow">
    <p:push/>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Statement Option 3 (pic)">
  <p:cSld name="Statement Option 3 (pic)">
    <p:spTree>
      <p:nvGrpSpPr>
        <p:cNvPr id="1" name="Shape 332"/>
        <p:cNvGrpSpPr/>
        <p:nvPr/>
      </p:nvGrpSpPr>
      <p:grpSpPr>
        <a:xfrm>
          <a:off x="0" y="0"/>
          <a:ext cx="0" cy="0"/>
          <a:chOff x="0" y="0"/>
          <a:chExt cx="0" cy="0"/>
        </a:xfrm>
      </p:grpSpPr>
      <p:sp>
        <p:nvSpPr>
          <p:cNvPr id="333" name="Google Shape;333;p97"/>
          <p:cNvSpPr txBox="1">
            <a:spLocks noGrp="1"/>
          </p:cNvSpPr>
          <p:nvPr>
            <p:ph type="body" idx="1"/>
          </p:nvPr>
        </p:nvSpPr>
        <p:spPr>
          <a:xfrm>
            <a:off x="3352802" y="1145459"/>
            <a:ext cx="5068500" cy="2876700"/>
          </a:xfrm>
          <a:prstGeom prst="rect">
            <a:avLst/>
          </a:prstGeom>
          <a:noFill/>
          <a:ln>
            <a:noFill/>
          </a:ln>
        </p:spPr>
        <p:txBody>
          <a:bodyPr spcFirstLastPara="1" wrap="square" lIns="0" tIns="137150" rIns="0" bIns="0" anchor="ctr" anchorCtr="0">
            <a:noAutofit/>
          </a:bodyPr>
          <a:lstStyle>
            <a:lvl1pPr marL="457200" marR="0" lvl="0" indent="-228600" algn="l" rtl="0">
              <a:lnSpc>
                <a:spcPct val="85000"/>
              </a:lnSpc>
              <a:spcBef>
                <a:spcPts val="0"/>
              </a:spcBef>
              <a:spcAft>
                <a:spcPts val="0"/>
              </a:spcAft>
              <a:buClr>
                <a:schemeClr val="accent1"/>
              </a:buClr>
              <a:buSzPts val="4100"/>
              <a:buFont typeface="Arial"/>
              <a:buNone/>
              <a:defRPr sz="4100" b="0" i="0" u="none" strike="noStrike" cap="none">
                <a:solidFill>
                  <a:schemeClr val="accent1"/>
                </a:solidFill>
                <a:latin typeface="Helvetica Neue"/>
                <a:ea typeface="Helvetica Neue"/>
                <a:cs typeface="Helvetica Neue"/>
                <a:sym typeface="Helvetica Neue"/>
              </a:defRPr>
            </a:lvl1pPr>
            <a:lvl2pPr marL="914400" marR="0" lvl="1" indent="-228600" algn="l" rtl="0">
              <a:lnSpc>
                <a:spcPct val="90000"/>
              </a:lnSpc>
              <a:spcBef>
                <a:spcPts val="9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334" name="Google Shape;334;p97"/>
          <p:cNvSpPr/>
          <p:nvPr/>
        </p:nvSpPr>
        <p:spPr>
          <a:xfrm>
            <a:off x="1" y="600075"/>
            <a:ext cx="3136200" cy="3403500"/>
          </a:xfrm>
          <a:prstGeom prst="rect">
            <a:avLst/>
          </a:prstGeom>
          <a:noFill/>
          <a:ln w="50800" cap="flat" cmpd="sng">
            <a:solidFill>
              <a:schemeClr val="dk2">
                <a:alpha val="9803"/>
              </a:schemeClr>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335" name="Google Shape;335;p97"/>
          <p:cNvSpPr>
            <a:spLocks noGrp="1"/>
          </p:cNvSpPr>
          <p:nvPr>
            <p:ph type="pic" idx="2"/>
          </p:nvPr>
        </p:nvSpPr>
        <p:spPr>
          <a:xfrm>
            <a:off x="0" y="732772"/>
            <a:ext cx="3002100" cy="3424200"/>
          </a:xfrm>
          <a:prstGeom prst="rect">
            <a:avLst/>
          </a:prstGeom>
          <a:solidFill>
            <a:srgbClr val="F2F2F2">
              <a:alpha val="84705"/>
            </a:srgbClr>
          </a:solidFill>
          <a:ln>
            <a:noFill/>
          </a:ln>
          <a:effectLst>
            <a:outerShdw blurRad="38100" algn="ctr" rotWithShape="0">
              <a:srgbClr val="000000">
                <a:alpha val="40000"/>
              </a:srgbClr>
            </a:outerShdw>
          </a:effectLst>
        </p:spPr>
      </p:sp>
      <p:pic>
        <p:nvPicPr>
          <p:cNvPr id="336" name="Google Shape;336;p97"/>
          <p:cNvPicPr preferRelativeResize="0"/>
          <p:nvPr/>
        </p:nvPicPr>
        <p:blipFill rotWithShape="1">
          <a:blip r:embed="rId2">
            <a:alphaModFix/>
          </a:blip>
          <a:srcRect/>
          <a:stretch/>
        </p:blipFill>
        <p:spPr>
          <a:xfrm>
            <a:off x="7316392" y="4687355"/>
            <a:ext cx="1104897" cy="296687"/>
          </a:xfrm>
          <a:prstGeom prst="rect">
            <a:avLst/>
          </a:prstGeom>
          <a:noFill/>
          <a:ln>
            <a:noFill/>
          </a:ln>
        </p:spPr>
      </p:pic>
      <p:sp>
        <p:nvSpPr>
          <p:cNvPr id="337" name="Google Shape;337;p97"/>
          <p:cNvSpPr txBox="1"/>
          <p:nvPr/>
        </p:nvSpPr>
        <p:spPr>
          <a:xfrm>
            <a:off x="710583" y="4686232"/>
            <a:ext cx="5843100" cy="298800"/>
          </a:xfrm>
          <a:prstGeom prst="rect">
            <a:avLst/>
          </a:prstGeom>
          <a:noFill/>
          <a:ln>
            <a:noFill/>
          </a:ln>
        </p:spPr>
        <p:txBody>
          <a:bodyPr spcFirstLastPara="1" wrap="square" lIns="0" tIns="0" rIns="0" bIns="0" anchor="ctr" anchorCtr="0">
            <a:noAutofit/>
          </a:bodyPr>
          <a:lstStyle/>
          <a:p>
            <a:pPr marL="0" marR="0" lvl="0" indent="0" algn="l" rtl="0">
              <a:lnSpc>
                <a:spcPct val="80000"/>
              </a:lnSpc>
              <a:spcBef>
                <a:spcPts val="0"/>
              </a:spcBef>
              <a:spcAft>
                <a:spcPts val="0"/>
              </a:spcAft>
              <a:buClr>
                <a:srgbClr val="B4B1B4"/>
              </a:buClr>
              <a:buSzPts val="600"/>
              <a:buFont typeface="Arial"/>
              <a:buNone/>
            </a:pPr>
            <a:r>
              <a:rPr lang="en-US" sz="600" b="0" i="0">
                <a:solidFill>
                  <a:srgbClr val="B4B1B4"/>
                </a:solidFill>
                <a:latin typeface="Arial Narrow"/>
                <a:ea typeface="Arial Narrow"/>
                <a:cs typeface="Arial Narrow"/>
                <a:sym typeface="Arial Narrow"/>
              </a:rPr>
              <a:t>The information included herein is for informational purposes and is intended for use by advisors only, and should not be copied, reproduced, or redistributed without consent of CWM, LLC. Carson Partners offers investment advisory services through CWM, LLC, an SEC Registered Investment Advisor. Carson Coaching and CWM, LLC are separate but affiliated companies and wholly-owned subsidiaries of Carson Group Holdings, LLC. Carson Coaching does not provide advisory services.</a:t>
            </a:r>
            <a:endParaRPr sz="1100"/>
          </a:p>
        </p:txBody>
      </p:sp>
    </p:spTree>
  </p:cSld>
  <p:clrMapOvr>
    <a:masterClrMapping/>
  </p:clrMapOvr>
  <p:transition spd="slow">
    <p:push/>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Statement Option 3 (number)">
  <p:cSld name="Statement Option 3 (number)">
    <p:spTree>
      <p:nvGrpSpPr>
        <p:cNvPr id="1" name="Shape 338"/>
        <p:cNvGrpSpPr/>
        <p:nvPr/>
      </p:nvGrpSpPr>
      <p:grpSpPr>
        <a:xfrm>
          <a:off x="0" y="0"/>
          <a:ext cx="0" cy="0"/>
          <a:chOff x="0" y="0"/>
          <a:chExt cx="0" cy="0"/>
        </a:xfrm>
      </p:grpSpPr>
      <p:pic>
        <p:nvPicPr>
          <p:cNvPr id="339" name="Google Shape;339;p98"/>
          <p:cNvPicPr preferRelativeResize="0"/>
          <p:nvPr/>
        </p:nvPicPr>
        <p:blipFill rotWithShape="1">
          <a:blip r:embed="rId2">
            <a:alphaModFix/>
          </a:blip>
          <a:srcRect/>
          <a:stretch/>
        </p:blipFill>
        <p:spPr>
          <a:xfrm>
            <a:off x="7316392" y="4687355"/>
            <a:ext cx="1104897" cy="296687"/>
          </a:xfrm>
          <a:prstGeom prst="rect">
            <a:avLst/>
          </a:prstGeom>
          <a:noFill/>
          <a:ln>
            <a:noFill/>
          </a:ln>
        </p:spPr>
      </p:pic>
      <p:sp>
        <p:nvSpPr>
          <p:cNvPr id="340" name="Google Shape;340;p98"/>
          <p:cNvSpPr txBox="1">
            <a:spLocks noGrp="1"/>
          </p:cNvSpPr>
          <p:nvPr>
            <p:ph type="body" idx="1"/>
          </p:nvPr>
        </p:nvSpPr>
        <p:spPr>
          <a:xfrm>
            <a:off x="2032399" y="1006716"/>
            <a:ext cx="6388800" cy="3164400"/>
          </a:xfrm>
          <a:prstGeom prst="rect">
            <a:avLst/>
          </a:prstGeom>
          <a:noFill/>
          <a:ln>
            <a:noFill/>
          </a:ln>
        </p:spPr>
        <p:txBody>
          <a:bodyPr spcFirstLastPara="1" wrap="square" lIns="0" tIns="137150" rIns="0" bIns="0" anchor="ctr" anchorCtr="0">
            <a:noAutofit/>
          </a:bodyPr>
          <a:lstStyle>
            <a:lvl1pPr marL="457200" marR="0" lvl="0" indent="-228600" algn="l" rtl="0">
              <a:lnSpc>
                <a:spcPct val="85000"/>
              </a:lnSpc>
              <a:spcBef>
                <a:spcPts val="0"/>
              </a:spcBef>
              <a:spcAft>
                <a:spcPts val="0"/>
              </a:spcAft>
              <a:buClr>
                <a:schemeClr val="accent1"/>
              </a:buClr>
              <a:buSzPts val="5000"/>
              <a:buFont typeface="Arial"/>
              <a:buNone/>
              <a:defRPr sz="5000" b="0" i="0" u="none" strike="noStrike" cap="none">
                <a:solidFill>
                  <a:schemeClr val="accent1"/>
                </a:solidFill>
                <a:latin typeface="Helvetica Neue"/>
                <a:ea typeface="Helvetica Neue"/>
                <a:cs typeface="Helvetica Neue"/>
                <a:sym typeface="Helvetica Neue"/>
              </a:defRPr>
            </a:lvl1pPr>
            <a:lvl2pPr marL="914400" marR="0" lvl="1" indent="-228600" algn="l" rtl="0">
              <a:lnSpc>
                <a:spcPct val="90000"/>
              </a:lnSpc>
              <a:spcBef>
                <a:spcPts val="9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341" name="Google Shape;341;p98"/>
          <p:cNvSpPr txBox="1">
            <a:spLocks noGrp="1"/>
          </p:cNvSpPr>
          <p:nvPr>
            <p:ph type="body" idx="2"/>
          </p:nvPr>
        </p:nvSpPr>
        <p:spPr>
          <a:xfrm>
            <a:off x="709612" y="1006716"/>
            <a:ext cx="1106100" cy="3164400"/>
          </a:xfrm>
          <a:prstGeom prst="rect">
            <a:avLst/>
          </a:prstGeom>
          <a:noFill/>
          <a:ln>
            <a:noFill/>
          </a:ln>
        </p:spPr>
        <p:txBody>
          <a:bodyPr spcFirstLastPara="1" wrap="square" lIns="0" tIns="137150" rIns="0" bIns="0" anchor="ctr" anchorCtr="0">
            <a:noAutofit/>
          </a:bodyPr>
          <a:lstStyle>
            <a:lvl1pPr marL="457200" marR="0" lvl="0" indent="-228600" algn="r" rtl="0">
              <a:lnSpc>
                <a:spcPct val="85000"/>
              </a:lnSpc>
              <a:spcBef>
                <a:spcPts val="0"/>
              </a:spcBef>
              <a:spcAft>
                <a:spcPts val="0"/>
              </a:spcAft>
              <a:buClr>
                <a:schemeClr val="dk2"/>
              </a:buClr>
              <a:buSzPts val="5000"/>
              <a:buFont typeface="Arial"/>
              <a:buNone/>
              <a:defRPr sz="5000" b="1" i="0" u="none" strike="noStrike" cap="none">
                <a:solidFill>
                  <a:schemeClr val="dk2"/>
                </a:solidFill>
                <a:latin typeface="Helvetica Neue"/>
                <a:ea typeface="Helvetica Neue"/>
                <a:cs typeface="Helvetica Neue"/>
                <a:sym typeface="Helvetica Neue"/>
              </a:defRPr>
            </a:lvl1pPr>
            <a:lvl2pPr marL="914400" marR="0" lvl="1"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342" name="Google Shape;342;p98"/>
          <p:cNvSpPr txBox="1"/>
          <p:nvPr/>
        </p:nvSpPr>
        <p:spPr>
          <a:xfrm>
            <a:off x="710583" y="4686232"/>
            <a:ext cx="5843100" cy="298800"/>
          </a:xfrm>
          <a:prstGeom prst="rect">
            <a:avLst/>
          </a:prstGeom>
          <a:noFill/>
          <a:ln>
            <a:noFill/>
          </a:ln>
        </p:spPr>
        <p:txBody>
          <a:bodyPr spcFirstLastPara="1" wrap="square" lIns="0" tIns="0" rIns="0" bIns="0" anchor="ctr" anchorCtr="0">
            <a:noAutofit/>
          </a:bodyPr>
          <a:lstStyle/>
          <a:p>
            <a:pPr marL="0" marR="0" lvl="0" indent="0" algn="l" rtl="0">
              <a:lnSpc>
                <a:spcPct val="80000"/>
              </a:lnSpc>
              <a:spcBef>
                <a:spcPts val="0"/>
              </a:spcBef>
              <a:spcAft>
                <a:spcPts val="0"/>
              </a:spcAft>
              <a:buClr>
                <a:srgbClr val="B4B1B4"/>
              </a:buClr>
              <a:buSzPts val="600"/>
              <a:buFont typeface="Arial"/>
              <a:buNone/>
            </a:pPr>
            <a:r>
              <a:rPr lang="en-US" sz="600" b="0" i="0">
                <a:solidFill>
                  <a:srgbClr val="B4B1B4"/>
                </a:solidFill>
                <a:latin typeface="Arial Narrow"/>
                <a:ea typeface="Arial Narrow"/>
                <a:cs typeface="Arial Narrow"/>
                <a:sym typeface="Arial Narrow"/>
              </a:rPr>
              <a:t>The information included herein is for informational purposes and is intended for use by advisors only, and should not be copied, reproduced, or redistributed without consent of CWM, LLC. Carson Partners offers investment advisory services through CWM, LLC, an SEC Registered Investment Advisor. Carson Coaching and CWM, LLC are separate but affiliated companies and wholly-owned subsidiaries of Carson Group Holdings, LLC. Carson Coaching does not provide advisory services.</a:t>
            </a:r>
            <a:endParaRPr sz="1100"/>
          </a:p>
        </p:txBody>
      </p:sp>
    </p:spTree>
  </p:cSld>
  <p:clrMapOvr>
    <a:masterClrMapping/>
  </p:clrMapOvr>
  <p:transition spd="slow">
    <p:push/>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Quote Option 1">
  <p:cSld name="Quote Option 1">
    <p:spTree>
      <p:nvGrpSpPr>
        <p:cNvPr id="1" name="Shape 343"/>
        <p:cNvGrpSpPr/>
        <p:nvPr/>
      </p:nvGrpSpPr>
      <p:grpSpPr>
        <a:xfrm>
          <a:off x="0" y="0"/>
          <a:ext cx="0" cy="0"/>
          <a:chOff x="0" y="0"/>
          <a:chExt cx="0" cy="0"/>
        </a:xfrm>
      </p:grpSpPr>
      <p:sp>
        <p:nvSpPr>
          <p:cNvPr id="344" name="Google Shape;344;p99"/>
          <p:cNvSpPr/>
          <p:nvPr/>
        </p:nvSpPr>
        <p:spPr>
          <a:xfrm>
            <a:off x="709613" y="600075"/>
            <a:ext cx="7711800" cy="3835800"/>
          </a:xfrm>
          <a:prstGeom prst="rect">
            <a:avLst/>
          </a:prstGeom>
          <a:solidFill>
            <a:schemeClr val="dk1"/>
          </a:solidFill>
          <a:ln>
            <a:noFill/>
          </a:ln>
          <a:effectLst>
            <a:outerShdw blurRad="38100" algn="ctr"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345" name="Google Shape;345;p99"/>
          <p:cNvSpPr txBox="1">
            <a:spLocks noGrp="1"/>
          </p:cNvSpPr>
          <p:nvPr>
            <p:ph type="body" idx="1"/>
          </p:nvPr>
        </p:nvSpPr>
        <p:spPr>
          <a:xfrm>
            <a:off x="1815704" y="1418535"/>
            <a:ext cx="5500800" cy="2299200"/>
          </a:xfrm>
          <a:prstGeom prst="rect">
            <a:avLst/>
          </a:prstGeom>
          <a:noFill/>
          <a:ln>
            <a:noFill/>
          </a:ln>
        </p:spPr>
        <p:txBody>
          <a:bodyPr spcFirstLastPara="1" wrap="square" lIns="0" tIns="137150" rIns="0" bIns="0" anchor="ctr" anchorCtr="0">
            <a:noAutofit/>
          </a:bodyPr>
          <a:lstStyle>
            <a:lvl1pPr marL="457200" marR="0" lvl="0" indent="-228600" algn="l" rtl="0">
              <a:lnSpc>
                <a:spcPct val="85000"/>
              </a:lnSpc>
              <a:spcBef>
                <a:spcPts val="0"/>
              </a:spcBef>
              <a:spcAft>
                <a:spcPts val="0"/>
              </a:spcAft>
              <a:buClr>
                <a:schemeClr val="lt1"/>
              </a:buClr>
              <a:buSzPts val="4100"/>
              <a:buFont typeface="Arial"/>
              <a:buNone/>
              <a:defRPr sz="4100" b="0" i="0" u="none" strike="noStrike" cap="none">
                <a:solidFill>
                  <a:schemeClr val="lt1"/>
                </a:solidFill>
                <a:latin typeface="Helvetica Neue"/>
                <a:ea typeface="Helvetica Neue"/>
                <a:cs typeface="Helvetica Neue"/>
                <a:sym typeface="Helvetica Neue"/>
              </a:defRPr>
            </a:lvl1pPr>
            <a:lvl2pPr marL="914400" marR="0" lvl="1"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346" name="Google Shape;346;p99"/>
          <p:cNvSpPr txBox="1">
            <a:spLocks noGrp="1"/>
          </p:cNvSpPr>
          <p:nvPr>
            <p:ph type="body" idx="2"/>
          </p:nvPr>
        </p:nvSpPr>
        <p:spPr>
          <a:xfrm>
            <a:off x="1815703" y="3717823"/>
            <a:ext cx="5500800" cy="183300"/>
          </a:xfrm>
          <a:prstGeom prst="rect">
            <a:avLst/>
          </a:prstGeom>
          <a:noFill/>
          <a:ln>
            <a:noFill/>
          </a:ln>
        </p:spPr>
        <p:txBody>
          <a:bodyPr spcFirstLastPara="1" wrap="square" lIns="0" tIns="0" rIns="0" bIns="0" anchor="ctr" anchorCtr="0">
            <a:noAutofit/>
          </a:bodyPr>
          <a:lstStyle>
            <a:lvl1pPr marL="457200" marR="0" lvl="0" indent="-228600" algn="l" rtl="0">
              <a:lnSpc>
                <a:spcPct val="100000"/>
              </a:lnSpc>
              <a:spcBef>
                <a:spcPts val="0"/>
              </a:spcBef>
              <a:spcAft>
                <a:spcPts val="0"/>
              </a:spcAft>
              <a:buClr>
                <a:schemeClr val="lt2"/>
              </a:buClr>
              <a:buSzPts val="1500"/>
              <a:buFont typeface="Arial"/>
              <a:buNone/>
              <a:defRPr sz="1500" b="1" i="0" u="none" strike="noStrike" cap="none">
                <a:solidFill>
                  <a:schemeClr val="lt2"/>
                </a:solidFill>
                <a:latin typeface="Helvetica Neue"/>
                <a:ea typeface="Helvetica Neue"/>
                <a:cs typeface="Helvetica Neue"/>
                <a:sym typeface="Helvetica Neue"/>
              </a:defRPr>
            </a:lvl1pPr>
            <a:lvl2pPr marL="914400" marR="0" lvl="1"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grpSp>
        <p:nvGrpSpPr>
          <p:cNvPr id="347" name="Google Shape;347;p99"/>
          <p:cNvGrpSpPr/>
          <p:nvPr/>
        </p:nvGrpSpPr>
        <p:grpSpPr>
          <a:xfrm>
            <a:off x="1815620" y="245570"/>
            <a:ext cx="733471" cy="669142"/>
            <a:chOff x="1489710" y="2911118"/>
            <a:chExt cx="483119" cy="440747"/>
          </a:xfrm>
        </p:grpSpPr>
        <p:sp>
          <p:nvSpPr>
            <p:cNvPr id="348" name="Google Shape;348;p99"/>
            <p:cNvSpPr/>
            <p:nvPr/>
          </p:nvSpPr>
          <p:spPr>
            <a:xfrm>
              <a:off x="1489710" y="2911118"/>
              <a:ext cx="197369" cy="440747"/>
            </a:xfrm>
            <a:custGeom>
              <a:avLst/>
              <a:gdLst/>
              <a:ahLst/>
              <a:cxnLst/>
              <a:rect l="l" t="t" r="r" b="b"/>
              <a:pathLst>
                <a:path w="191698" h="428083" extrusionOk="0">
                  <a:moveTo>
                    <a:pt x="191125" y="428083"/>
                  </a:moveTo>
                  <a:lnTo>
                    <a:pt x="1" y="428083"/>
                  </a:lnTo>
                  <a:lnTo>
                    <a:pt x="1" y="218221"/>
                  </a:lnTo>
                  <a:cubicBezTo>
                    <a:pt x="-176" y="103608"/>
                    <a:pt x="78438" y="17030"/>
                    <a:pt x="191697" y="0"/>
                  </a:cubicBezTo>
                  <a:cubicBezTo>
                    <a:pt x="191697" y="29980"/>
                    <a:pt x="191698" y="59961"/>
                    <a:pt x="191698" y="89941"/>
                  </a:cubicBezTo>
                  <a:cubicBezTo>
                    <a:pt x="122275" y="112989"/>
                    <a:pt x="102743" y="153618"/>
                    <a:pt x="101184" y="225716"/>
                  </a:cubicBezTo>
                  <a:lnTo>
                    <a:pt x="191125" y="225716"/>
                  </a:lnTo>
                  <a:lnTo>
                    <a:pt x="191125" y="428083"/>
                  </a:lnTo>
                  <a:close/>
                </a:path>
              </a:pathLst>
            </a:custGeom>
            <a:solidFill>
              <a:schemeClr val="lt2"/>
            </a:solidFill>
            <a:ln>
              <a:noFill/>
            </a:ln>
            <a:effectLst>
              <a:outerShdw blurRad="25400" algn="ctr"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349" name="Google Shape;349;p99"/>
            <p:cNvSpPr/>
            <p:nvPr/>
          </p:nvSpPr>
          <p:spPr>
            <a:xfrm>
              <a:off x="1775460" y="2911118"/>
              <a:ext cx="197369" cy="440747"/>
            </a:xfrm>
            <a:custGeom>
              <a:avLst/>
              <a:gdLst/>
              <a:ahLst/>
              <a:cxnLst/>
              <a:rect l="l" t="t" r="r" b="b"/>
              <a:pathLst>
                <a:path w="191698" h="428083" extrusionOk="0">
                  <a:moveTo>
                    <a:pt x="191125" y="428083"/>
                  </a:moveTo>
                  <a:lnTo>
                    <a:pt x="1" y="428083"/>
                  </a:lnTo>
                  <a:lnTo>
                    <a:pt x="1" y="218221"/>
                  </a:lnTo>
                  <a:cubicBezTo>
                    <a:pt x="-176" y="103608"/>
                    <a:pt x="78438" y="17030"/>
                    <a:pt x="191697" y="0"/>
                  </a:cubicBezTo>
                  <a:cubicBezTo>
                    <a:pt x="191697" y="29980"/>
                    <a:pt x="191698" y="59961"/>
                    <a:pt x="191698" y="89941"/>
                  </a:cubicBezTo>
                  <a:cubicBezTo>
                    <a:pt x="122275" y="112989"/>
                    <a:pt x="102743" y="153618"/>
                    <a:pt x="101184" y="225716"/>
                  </a:cubicBezTo>
                  <a:lnTo>
                    <a:pt x="191125" y="225716"/>
                  </a:lnTo>
                  <a:lnTo>
                    <a:pt x="191125" y="428083"/>
                  </a:lnTo>
                  <a:close/>
                </a:path>
              </a:pathLst>
            </a:custGeom>
            <a:solidFill>
              <a:schemeClr val="lt2"/>
            </a:solidFill>
            <a:ln>
              <a:noFill/>
            </a:ln>
            <a:effectLst>
              <a:outerShdw blurRad="25400" algn="ctr"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grpSp>
      <p:grpSp>
        <p:nvGrpSpPr>
          <p:cNvPr id="350" name="Google Shape;350;p99"/>
          <p:cNvGrpSpPr/>
          <p:nvPr/>
        </p:nvGrpSpPr>
        <p:grpSpPr>
          <a:xfrm rot="10800000">
            <a:off x="6583004" y="4121227"/>
            <a:ext cx="733471" cy="669142"/>
            <a:chOff x="1489710" y="2911118"/>
            <a:chExt cx="483119" cy="440747"/>
          </a:xfrm>
        </p:grpSpPr>
        <p:sp>
          <p:nvSpPr>
            <p:cNvPr id="351" name="Google Shape;351;p99"/>
            <p:cNvSpPr/>
            <p:nvPr/>
          </p:nvSpPr>
          <p:spPr>
            <a:xfrm>
              <a:off x="1489710" y="2911118"/>
              <a:ext cx="197369" cy="440747"/>
            </a:xfrm>
            <a:custGeom>
              <a:avLst/>
              <a:gdLst/>
              <a:ahLst/>
              <a:cxnLst/>
              <a:rect l="l" t="t" r="r" b="b"/>
              <a:pathLst>
                <a:path w="191698" h="428083" extrusionOk="0">
                  <a:moveTo>
                    <a:pt x="191125" y="428083"/>
                  </a:moveTo>
                  <a:lnTo>
                    <a:pt x="1" y="428083"/>
                  </a:lnTo>
                  <a:lnTo>
                    <a:pt x="1" y="218221"/>
                  </a:lnTo>
                  <a:cubicBezTo>
                    <a:pt x="-176" y="103608"/>
                    <a:pt x="78438" y="17030"/>
                    <a:pt x="191697" y="0"/>
                  </a:cubicBezTo>
                  <a:cubicBezTo>
                    <a:pt x="191697" y="29980"/>
                    <a:pt x="191698" y="59961"/>
                    <a:pt x="191698" y="89941"/>
                  </a:cubicBezTo>
                  <a:cubicBezTo>
                    <a:pt x="122275" y="112989"/>
                    <a:pt x="102743" y="153618"/>
                    <a:pt x="101184" y="225716"/>
                  </a:cubicBezTo>
                  <a:lnTo>
                    <a:pt x="191125" y="225716"/>
                  </a:lnTo>
                  <a:lnTo>
                    <a:pt x="191125" y="428083"/>
                  </a:lnTo>
                  <a:close/>
                </a:path>
              </a:pathLst>
            </a:custGeom>
            <a:solidFill>
              <a:schemeClr val="lt2"/>
            </a:solidFill>
            <a:ln>
              <a:noFill/>
            </a:ln>
            <a:effectLst>
              <a:outerShdw blurRad="25400" algn="ctr"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352" name="Google Shape;352;p99"/>
            <p:cNvSpPr/>
            <p:nvPr/>
          </p:nvSpPr>
          <p:spPr>
            <a:xfrm>
              <a:off x="1775460" y="2911118"/>
              <a:ext cx="197369" cy="440747"/>
            </a:xfrm>
            <a:custGeom>
              <a:avLst/>
              <a:gdLst/>
              <a:ahLst/>
              <a:cxnLst/>
              <a:rect l="l" t="t" r="r" b="b"/>
              <a:pathLst>
                <a:path w="191698" h="428083" extrusionOk="0">
                  <a:moveTo>
                    <a:pt x="191125" y="428083"/>
                  </a:moveTo>
                  <a:lnTo>
                    <a:pt x="1" y="428083"/>
                  </a:lnTo>
                  <a:lnTo>
                    <a:pt x="1" y="218221"/>
                  </a:lnTo>
                  <a:cubicBezTo>
                    <a:pt x="-176" y="103608"/>
                    <a:pt x="78438" y="17030"/>
                    <a:pt x="191697" y="0"/>
                  </a:cubicBezTo>
                  <a:cubicBezTo>
                    <a:pt x="191697" y="29980"/>
                    <a:pt x="191698" y="59961"/>
                    <a:pt x="191698" y="89941"/>
                  </a:cubicBezTo>
                  <a:cubicBezTo>
                    <a:pt x="122275" y="112989"/>
                    <a:pt x="102743" y="153618"/>
                    <a:pt x="101184" y="225716"/>
                  </a:cubicBezTo>
                  <a:lnTo>
                    <a:pt x="191125" y="225716"/>
                  </a:lnTo>
                  <a:lnTo>
                    <a:pt x="191125" y="428083"/>
                  </a:lnTo>
                  <a:close/>
                </a:path>
              </a:pathLst>
            </a:custGeom>
            <a:solidFill>
              <a:schemeClr val="lt2"/>
            </a:solidFill>
            <a:ln>
              <a:noFill/>
            </a:ln>
            <a:effectLst>
              <a:outerShdw blurRad="25400" algn="ctr"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grpSp>
      <p:pic>
        <p:nvPicPr>
          <p:cNvPr id="353" name="Google Shape;353;p99"/>
          <p:cNvPicPr preferRelativeResize="0"/>
          <p:nvPr/>
        </p:nvPicPr>
        <p:blipFill rotWithShape="1">
          <a:blip r:embed="rId2">
            <a:alphaModFix/>
          </a:blip>
          <a:srcRect/>
          <a:stretch/>
        </p:blipFill>
        <p:spPr>
          <a:xfrm>
            <a:off x="8584406" y="4587170"/>
            <a:ext cx="518230" cy="518230"/>
          </a:xfrm>
          <a:prstGeom prst="rect">
            <a:avLst/>
          </a:prstGeom>
          <a:noFill/>
          <a:ln>
            <a:noFill/>
          </a:ln>
        </p:spPr>
      </p:pic>
    </p:spTree>
  </p:cSld>
  <p:clrMapOvr>
    <a:masterClrMapping/>
  </p:clrMapOvr>
  <p:transition spd="slow">
    <p:push/>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Quote Option 2 (pic)">
  <p:cSld name="Quote Option 2 (pic)">
    <p:spTree>
      <p:nvGrpSpPr>
        <p:cNvPr id="1" name="Shape 354"/>
        <p:cNvGrpSpPr/>
        <p:nvPr/>
      </p:nvGrpSpPr>
      <p:grpSpPr>
        <a:xfrm>
          <a:off x="0" y="0"/>
          <a:ext cx="0" cy="0"/>
          <a:chOff x="0" y="0"/>
          <a:chExt cx="0" cy="0"/>
        </a:xfrm>
      </p:grpSpPr>
      <p:sp>
        <p:nvSpPr>
          <p:cNvPr id="355" name="Google Shape;355;p100"/>
          <p:cNvSpPr/>
          <p:nvPr/>
        </p:nvSpPr>
        <p:spPr>
          <a:xfrm>
            <a:off x="709613" y="600075"/>
            <a:ext cx="7711800" cy="3835800"/>
          </a:xfrm>
          <a:prstGeom prst="rect">
            <a:avLst/>
          </a:prstGeom>
          <a:solidFill>
            <a:schemeClr val="lt1"/>
          </a:solidFill>
          <a:ln>
            <a:noFill/>
          </a:ln>
          <a:effectLst>
            <a:outerShdw blurRad="38100" algn="ctr"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356" name="Google Shape;356;p100"/>
          <p:cNvSpPr/>
          <p:nvPr/>
        </p:nvSpPr>
        <p:spPr>
          <a:xfrm>
            <a:off x="0" y="3539303"/>
            <a:ext cx="9144000" cy="1604100"/>
          </a:xfrm>
          <a:prstGeom prst="rect">
            <a:avLst/>
          </a:prstGeom>
          <a:solidFill>
            <a:schemeClr val="dk2">
              <a:alpha val="74901"/>
            </a:schemeClr>
          </a:solidFill>
          <a:ln>
            <a:noFill/>
          </a:ln>
          <a:effectLst>
            <a:outerShdw blurRad="38100" algn="ctr"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357" name="Google Shape;357;p100"/>
          <p:cNvSpPr txBox="1">
            <a:spLocks noGrp="1"/>
          </p:cNvSpPr>
          <p:nvPr>
            <p:ph type="body" idx="1"/>
          </p:nvPr>
        </p:nvSpPr>
        <p:spPr>
          <a:xfrm>
            <a:off x="1815704" y="1365784"/>
            <a:ext cx="5500800" cy="2173500"/>
          </a:xfrm>
          <a:prstGeom prst="rect">
            <a:avLst/>
          </a:prstGeom>
          <a:noFill/>
          <a:ln>
            <a:noFill/>
          </a:ln>
        </p:spPr>
        <p:txBody>
          <a:bodyPr spcFirstLastPara="1" wrap="square" lIns="0" tIns="137150" rIns="0" bIns="0" anchor="t" anchorCtr="0">
            <a:noAutofit/>
          </a:bodyPr>
          <a:lstStyle>
            <a:lvl1pPr marL="457200" marR="0" lvl="0" indent="-228600" algn="l" rtl="0">
              <a:lnSpc>
                <a:spcPct val="85000"/>
              </a:lnSpc>
              <a:spcBef>
                <a:spcPts val="0"/>
              </a:spcBef>
              <a:spcAft>
                <a:spcPts val="0"/>
              </a:spcAft>
              <a:buClr>
                <a:schemeClr val="accent1"/>
              </a:buClr>
              <a:buSzPts val="4100"/>
              <a:buFont typeface="Arial"/>
              <a:buNone/>
              <a:defRPr sz="4100" b="0" i="0" u="none" strike="noStrike" cap="none">
                <a:solidFill>
                  <a:schemeClr val="accent1"/>
                </a:solidFill>
                <a:latin typeface="Helvetica Neue"/>
                <a:ea typeface="Helvetica Neue"/>
                <a:cs typeface="Helvetica Neue"/>
                <a:sym typeface="Helvetica Neue"/>
              </a:defRPr>
            </a:lvl1pPr>
            <a:lvl2pPr marL="914400" marR="0" lvl="1"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358" name="Google Shape;358;p100"/>
          <p:cNvSpPr txBox="1">
            <a:spLocks noGrp="1"/>
          </p:cNvSpPr>
          <p:nvPr>
            <p:ph type="body" idx="2"/>
          </p:nvPr>
        </p:nvSpPr>
        <p:spPr>
          <a:xfrm>
            <a:off x="2471717" y="3898505"/>
            <a:ext cx="3218100" cy="183300"/>
          </a:xfrm>
          <a:prstGeom prst="rect">
            <a:avLst/>
          </a:prstGeom>
          <a:noFill/>
          <a:ln>
            <a:noFill/>
          </a:ln>
        </p:spPr>
        <p:txBody>
          <a:bodyPr spcFirstLastPara="1" wrap="square" lIns="0" tIns="0" rIns="0" bIns="0" anchor="ctr" anchorCtr="0">
            <a:noAutofit/>
          </a:bodyPr>
          <a:lstStyle>
            <a:lvl1pPr marL="457200" marR="0" lvl="0" indent="-228600" algn="l" rtl="0">
              <a:lnSpc>
                <a:spcPct val="100000"/>
              </a:lnSpc>
              <a:spcBef>
                <a:spcPts val="0"/>
              </a:spcBef>
              <a:spcAft>
                <a:spcPts val="0"/>
              </a:spcAft>
              <a:buClr>
                <a:schemeClr val="lt1"/>
              </a:buClr>
              <a:buSzPts val="1500"/>
              <a:buFont typeface="Arial"/>
              <a:buNone/>
              <a:defRPr sz="1500" b="1" i="0" u="none" strike="noStrike" cap="none">
                <a:solidFill>
                  <a:schemeClr val="lt1"/>
                </a:solidFill>
                <a:latin typeface="Helvetica Neue"/>
                <a:ea typeface="Helvetica Neue"/>
                <a:cs typeface="Helvetica Neue"/>
                <a:sym typeface="Helvetica Neue"/>
              </a:defRPr>
            </a:lvl1pPr>
            <a:lvl2pPr marL="914400" marR="0" lvl="1"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grpSp>
        <p:nvGrpSpPr>
          <p:cNvPr id="359" name="Google Shape;359;p100"/>
          <p:cNvGrpSpPr/>
          <p:nvPr/>
        </p:nvGrpSpPr>
        <p:grpSpPr>
          <a:xfrm>
            <a:off x="1815620" y="245570"/>
            <a:ext cx="733471" cy="669142"/>
            <a:chOff x="1489710" y="2911118"/>
            <a:chExt cx="483119" cy="440747"/>
          </a:xfrm>
        </p:grpSpPr>
        <p:sp>
          <p:nvSpPr>
            <p:cNvPr id="360" name="Google Shape;360;p100"/>
            <p:cNvSpPr/>
            <p:nvPr/>
          </p:nvSpPr>
          <p:spPr>
            <a:xfrm>
              <a:off x="1489710" y="2911118"/>
              <a:ext cx="197369" cy="440747"/>
            </a:xfrm>
            <a:custGeom>
              <a:avLst/>
              <a:gdLst/>
              <a:ahLst/>
              <a:cxnLst/>
              <a:rect l="l" t="t" r="r" b="b"/>
              <a:pathLst>
                <a:path w="191698" h="428083" extrusionOk="0">
                  <a:moveTo>
                    <a:pt x="191125" y="428083"/>
                  </a:moveTo>
                  <a:lnTo>
                    <a:pt x="1" y="428083"/>
                  </a:lnTo>
                  <a:lnTo>
                    <a:pt x="1" y="218221"/>
                  </a:lnTo>
                  <a:cubicBezTo>
                    <a:pt x="-176" y="103608"/>
                    <a:pt x="78438" y="17030"/>
                    <a:pt x="191697" y="0"/>
                  </a:cubicBezTo>
                  <a:cubicBezTo>
                    <a:pt x="191697" y="29980"/>
                    <a:pt x="191698" y="59961"/>
                    <a:pt x="191698" y="89941"/>
                  </a:cubicBezTo>
                  <a:cubicBezTo>
                    <a:pt x="122275" y="112989"/>
                    <a:pt x="102743" y="153618"/>
                    <a:pt x="101184" y="225716"/>
                  </a:cubicBezTo>
                  <a:lnTo>
                    <a:pt x="191125" y="225716"/>
                  </a:lnTo>
                  <a:lnTo>
                    <a:pt x="191125" y="428083"/>
                  </a:lnTo>
                  <a:close/>
                </a:path>
              </a:pathLst>
            </a:custGeom>
            <a:solidFill>
              <a:schemeClr val="lt2"/>
            </a:solidFill>
            <a:ln>
              <a:noFill/>
            </a:ln>
            <a:effectLst>
              <a:outerShdw blurRad="25400" algn="ctr"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361" name="Google Shape;361;p100"/>
            <p:cNvSpPr/>
            <p:nvPr/>
          </p:nvSpPr>
          <p:spPr>
            <a:xfrm>
              <a:off x="1775460" y="2911118"/>
              <a:ext cx="197369" cy="440747"/>
            </a:xfrm>
            <a:custGeom>
              <a:avLst/>
              <a:gdLst/>
              <a:ahLst/>
              <a:cxnLst/>
              <a:rect l="l" t="t" r="r" b="b"/>
              <a:pathLst>
                <a:path w="191698" h="428083" extrusionOk="0">
                  <a:moveTo>
                    <a:pt x="191125" y="428083"/>
                  </a:moveTo>
                  <a:lnTo>
                    <a:pt x="1" y="428083"/>
                  </a:lnTo>
                  <a:lnTo>
                    <a:pt x="1" y="218221"/>
                  </a:lnTo>
                  <a:cubicBezTo>
                    <a:pt x="-176" y="103608"/>
                    <a:pt x="78438" y="17030"/>
                    <a:pt x="191697" y="0"/>
                  </a:cubicBezTo>
                  <a:cubicBezTo>
                    <a:pt x="191697" y="29980"/>
                    <a:pt x="191698" y="59961"/>
                    <a:pt x="191698" y="89941"/>
                  </a:cubicBezTo>
                  <a:cubicBezTo>
                    <a:pt x="122275" y="112989"/>
                    <a:pt x="102743" y="153618"/>
                    <a:pt x="101184" y="225716"/>
                  </a:cubicBezTo>
                  <a:lnTo>
                    <a:pt x="191125" y="225716"/>
                  </a:lnTo>
                  <a:lnTo>
                    <a:pt x="191125" y="428083"/>
                  </a:lnTo>
                  <a:close/>
                </a:path>
              </a:pathLst>
            </a:custGeom>
            <a:solidFill>
              <a:schemeClr val="lt2"/>
            </a:solidFill>
            <a:ln>
              <a:noFill/>
            </a:ln>
            <a:effectLst>
              <a:outerShdw blurRad="25400" algn="ctr"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grpSp>
      <p:grpSp>
        <p:nvGrpSpPr>
          <p:cNvPr id="362" name="Google Shape;362;p100"/>
          <p:cNvGrpSpPr/>
          <p:nvPr/>
        </p:nvGrpSpPr>
        <p:grpSpPr>
          <a:xfrm rot="10800000">
            <a:off x="6583004" y="4121227"/>
            <a:ext cx="733471" cy="669142"/>
            <a:chOff x="1489710" y="2911118"/>
            <a:chExt cx="483119" cy="440747"/>
          </a:xfrm>
        </p:grpSpPr>
        <p:sp>
          <p:nvSpPr>
            <p:cNvPr id="363" name="Google Shape;363;p100"/>
            <p:cNvSpPr/>
            <p:nvPr/>
          </p:nvSpPr>
          <p:spPr>
            <a:xfrm>
              <a:off x="1489710" y="2911118"/>
              <a:ext cx="197369" cy="440747"/>
            </a:xfrm>
            <a:custGeom>
              <a:avLst/>
              <a:gdLst/>
              <a:ahLst/>
              <a:cxnLst/>
              <a:rect l="l" t="t" r="r" b="b"/>
              <a:pathLst>
                <a:path w="191698" h="428083" extrusionOk="0">
                  <a:moveTo>
                    <a:pt x="191125" y="428083"/>
                  </a:moveTo>
                  <a:lnTo>
                    <a:pt x="1" y="428083"/>
                  </a:lnTo>
                  <a:lnTo>
                    <a:pt x="1" y="218221"/>
                  </a:lnTo>
                  <a:cubicBezTo>
                    <a:pt x="-176" y="103608"/>
                    <a:pt x="78438" y="17030"/>
                    <a:pt x="191697" y="0"/>
                  </a:cubicBezTo>
                  <a:cubicBezTo>
                    <a:pt x="191697" y="29980"/>
                    <a:pt x="191698" y="59961"/>
                    <a:pt x="191698" y="89941"/>
                  </a:cubicBezTo>
                  <a:cubicBezTo>
                    <a:pt x="122275" y="112989"/>
                    <a:pt x="102743" y="153618"/>
                    <a:pt x="101184" y="225716"/>
                  </a:cubicBezTo>
                  <a:lnTo>
                    <a:pt x="191125" y="225716"/>
                  </a:lnTo>
                  <a:lnTo>
                    <a:pt x="191125" y="428083"/>
                  </a:lnTo>
                  <a:close/>
                </a:path>
              </a:pathLst>
            </a:custGeom>
            <a:solidFill>
              <a:schemeClr val="lt2"/>
            </a:solidFill>
            <a:ln>
              <a:noFill/>
            </a:ln>
            <a:effectLst>
              <a:outerShdw blurRad="25400" algn="ctr"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364" name="Google Shape;364;p100"/>
            <p:cNvSpPr/>
            <p:nvPr/>
          </p:nvSpPr>
          <p:spPr>
            <a:xfrm>
              <a:off x="1775460" y="2911118"/>
              <a:ext cx="197369" cy="440747"/>
            </a:xfrm>
            <a:custGeom>
              <a:avLst/>
              <a:gdLst/>
              <a:ahLst/>
              <a:cxnLst/>
              <a:rect l="l" t="t" r="r" b="b"/>
              <a:pathLst>
                <a:path w="191698" h="428083" extrusionOk="0">
                  <a:moveTo>
                    <a:pt x="191125" y="428083"/>
                  </a:moveTo>
                  <a:lnTo>
                    <a:pt x="1" y="428083"/>
                  </a:lnTo>
                  <a:lnTo>
                    <a:pt x="1" y="218221"/>
                  </a:lnTo>
                  <a:cubicBezTo>
                    <a:pt x="-176" y="103608"/>
                    <a:pt x="78438" y="17030"/>
                    <a:pt x="191697" y="0"/>
                  </a:cubicBezTo>
                  <a:cubicBezTo>
                    <a:pt x="191697" y="29980"/>
                    <a:pt x="191698" y="59961"/>
                    <a:pt x="191698" y="89941"/>
                  </a:cubicBezTo>
                  <a:cubicBezTo>
                    <a:pt x="122275" y="112989"/>
                    <a:pt x="102743" y="153618"/>
                    <a:pt x="101184" y="225716"/>
                  </a:cubicBezTo>
                  <a:lnTo>
                    <a:pt x="191125" y="225716"/>
                  </a:lnTo>
                  <a:lnTo>
                    <a:pt x="191125" y="428083"/>
                  </a:lnTo>
                  <a:close/>
                </a:path>
              </a:pathLst>
            </a:custGeom>
            <a:solidFill>
              <a:schemeClr val="lt2"/>
            </a:solidFill>
            <a:ln>
              <a:noFill/>
            </a:ln>
            <a:effectLst>
              <a:outerShdw blurRad="25400" algn="ctr"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grpSp>
      <p:sp>
        <p:nvSpPr>
          <p:cNvPr id="365" name="Google Shape;365;p100"/>
          <p:cNvSpPr>
            <a:spLocks noGrp="1"/>
          </p:cNvSpPr>
          <p:nvPr>
            <p:ph type="pic" idx="3"/>
          </p:nvPr>
        </p:nvSpPr>
        <p:spPr>
          <a:xfrm>
            <a:off x="1832718" y="3761799"/>
            <a:ext cx="447600" cy="446400"/>
          </a:xfrm>
          <a:prstGeom prst="ellipse">
            <a:avLst/>
          </a:prstGeom>
          <a:solidFill>
            <a:schemeClr val="lt1"/>
          </a:solidFill>
          <a:ln w="25400" cap="flat" cmpd="sng">
            <a:solidFill>
              <a:schemeClr val="dk2"/>
            </a:solidFill>
            <a:prstDash val="solid"/>
            <a:round/>
            <a:headEnd type="none" w="sm" len="sm"/>
            <a:tailEnd type="none" w="sm" len="sm"/>
          </a:ln>
          <a:effectLst>
            <a:outerShdw blurRad="63500" algn="ctr" rotWithShape="0">
              <a:srgbClr val="000000">
                <a:alpha val="40000"/>
              </a:srgbClr>
            </a:outerShdw>
          </a:effectLst>
        </p:spPr>
      </p:sp>
      <p:pic>
        <p:nvPicPr>
          <p:cNvPr id="366" name="Google Shape;366;p100"/>
          <p:cNvPicPr preferRelativeResize="0"/>
          <p:nvPr/>
        </p:nvPicPr>
        <p:blipFill rotWithShape="1">
          <a:blip r:embed="rId2">
            <a:alphaModFix/>
          </a:blip>
          <a:srcRect/>
          <a:stretch/>
        </p:blipFill>
        <p:spPr>
          <a:xfrm>
            <a:off x="8574349" y="4588569"/>
            <a:ext cx="518230" cy="518230"/>
          </a:xfrm>
          <a:prstGeom prst="rect">
            <a:avLst/>
          </a:prstGeom>
          <a:noFill/>
          <a:ln>
            <a:noFill/>
          </a:ln>
        </p:spPr>
      </p:pic>
    </p:spTree>
  </p:cSld>
  <p:clrMapOvr>
    <a:masterClrMapping/>
  </p:clrMapOvr>
  <p:transition spd="slow">
    <p:push/>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Infographic/Table/Map Options">
  <p:cSld name="Infographic/Table/Map Options">
    <p:spTree>
      <p:nvGrpSpPr>
        <p:cNvPr id="1" name="Shape 367"/>
        <p:cNvGrpSpPr/>
        <p:nvPr/>
      </p:nvGrpSpPr>
      <p:grpSpPr>
        <a:xfrm>
          <a:off x="0" y="0"/>
          <a:ext cx="0" cy="0"/>
          <a:chOff x="0" y="0"/>
          <a:chExt cx="0" cy="0"/>
        </a:xfrm>
      </p:grpSpPr>
      <p:sp>
        <p:nvSpPr>
          <p:cNvPr id="368" name="Google Shape;368;p101"/>
          <p:cNvSpPr/>
          <p:nvPr/>
        </p:nvSpPr>
        <p:spPr>
          <a:xfrm>
            <a:off x="0" y="0"/>
            <a:ext cx="9144000" cy="5143500"/>
          </a:xfrm>
          <a:prstGeom prst="rect">
            <a:avLst/>
          </a:prstGeom>
          <a:solidFill>
            <a:srgbClr val="FFC00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US" sz="5000" b="1" i="0">
                <a:solidFill>
                  <a:schemeClr val="accent1"/>
                </a:solidFill>
                <a:latin typeface="Helvetica Neue"/>
                <a:ea typeface="Helvetica Neue"/>
                <a:cs typeface="Helvetica Neue"/>
                <a:sym typeface="Helvetica Neue"/>
              </a:rPr>
              <a:t>Info / Table / Map</a:t>
            </a:r>
            <a:endParaRPr sz="1100"/>
          </a:p>
          <a:p>
            <a:pPr marL="0" marR="0" lvl="0" indent="0" algn="ctr" rtl="0">
              <a:spcBef>
                <a:spcPts val="0"/>
              </a:spcBef>
              <a:spcAft>
                <a:spcPts val="0"/>
              </a:spcAft>
              <a:buNone/>
            </a:pPr>
            <a:r>
              <a:rPr lang="en-US" sz="5000" b="1" i="0">
                <a:solidFill>
                  <a:schemeClr val="accent1"/>
                </a:solidFill>
                <a:latin typeface="Helvetica Neue"/>
                <a:ea typeface="Helvetica Neue"/>
                <a:cs typeface="Helvetica Neue"/>
                <a:sym typeface="Helvetica Neue"/>
              </a:rPr>
              <a:t>Options</a:t>
            </a:r>
            <a:endParaRPr sz="1100"/>
          </a:p>
        </p:txBody>
      </p:sp>
    </p:spTree>
  </p:cSld>
  <p:clrMapOvr>
    <a:masterClrMapping/>
  </p:clrMapOvr>
  <p:transition spd="slow">
    <p:push/>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Infographic/Table/Map Option 1">
  <p:cSld name="Infographic/Table/Map Option 1">
    <p:spTree>
      <p:nvGrpSpPr>
        <p:cNvPr id="1" name="Shape 369"/>
        <p:cNvGrpSpPr/>
        <p:nvPr/>
      </p:nvGrpSpPr>
      <p:grpSpPr>
        <a:xfrm>
          <a:off x="0" y="0"/>
          <a:ext cx="0" cy="0"/>
          <a:chOff x="0" y="0"/>
          <a:chExt cx="0" cy="0"/>
        </a:xfrm>
      </p:grpSpPr>
      <p:sp>
        <p:nvSpPr>
          <p:cNvPr id="370" name="Google Shape;370;p102"/>
          <p:cNvSpPr/>
          <p:nvPr/>
        </p:nvSpPr>
        <p:spPr>
          <a:xfrm>
            <a:off x="3352799" y="0"/>
            <a:ext cx="5068500" cy="5143500"/>
          </a:xfrm>
          <a:prstGeom prst="rect">
            <a:avLst/>
          </a:prstGeom>
          <a:solidFill>
            <a:srgbClr val="F2F2F2">
              <a:alpha val="49803"/>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371" name="Google Shape;371;p102"/>
          <p:cNvSpPr/>
          <p:nvPr/>
        </p:nvSpPr>
        <p:spPr>
          <a:xfrm>
            <a:off x="0" y="4533900"/>
            <a:ext cx="9144000" cy="609600"/>
          </a:xfrm>
          <a:prstGeom prst="rect">
            <a:avLst/>
          </a:prstGeom>
          <a:solidFill>
            <a:schemeClr val="lt1"/>
          </a:solidFill>
          <a:ln>
            <a:noFill/>
          </a:ln>
          <a:effectLst>
            <a:outerShdw blurRad="63500" algn="ctr" rotWithShape="0">
              <a:srgbClr val="000000">
                <a:alpha val="24705"/>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372" name="Google Shape;372;p102"/>
          <p:cNvSpPr txBox="1">
            <a:spLocks noGrp="1"/>
          </p:cNvSpPr>
          <p:nvPr>
            <p:ph type="body" idx="1"/>
          </p:nvPr>
        </p:nvSpPr>
        <p:spPr>
          <a:xfrm>
            <a:off x="706041" y="620247"/>
            <a:ext cx="2430000" cy="878700"/>
          </a:xfrm>
          <a:prstGeom prst="rect">
            <a:avLst/>
          </a:prstGeom>
          <a:noFill/>
          <a:ln>
            <a:noFill/>
          </a:ln>
        </p:spPr>
        <p:txBody>
          <a:bodyPr spcFirstLastPara="1" wrap="square" lIns="0" tIns="0" rIns="0" bIns="0" anchor="t" anchorCtr="0">
            <a:noAutofit/>
          </a:bodyPr>
          <a:lstStyle>
            <a:lvl1pPr marL="457200" marR="0" lvl="0" indent="-228600" algn="l" rtl="0">
              <a:lnSpc>
                <a:spcPct val="80000"/>
              </a:lnSpc>
              <a:spcBef>
                <a:spcPts val="0"/>
              </a:spcBef>
              <a:spcAft>
                <a:spcPts val="0"/>
              </a:spcAft>
              <a:buClr>
                <a:schemeClr val="dk1"/>
              </a:buClr>
              <a:buSzPts val="2400"/>
              <a:buFont typeface="Arial"/>
              <a:buNone/>
              <a:defRPr sz="2400" b="1" i="0" u="none" strike="noStrike" cap="none">
                <a:solidFill>
                  <a:schemeClr val="dk1"/>
                </a:solidFill>
                <a:latin typeface="Helvetica Neue"/>
                <a:ea typeface="Helvetica Neue"/>
                <a:cs typeface="Helvetica Neue"/>
                <a:sym typeface="Helvetica Neue"/>
              </a:defRPr>
            </a:lvl1pPr>
            <a:lvl2pPr marL="914400" marR="0" lvl="1"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373" name="Google Shape;373;p102"/>
          <p:cNvSpPr txBox="1">
            <a:spLocks noGrp="1"/>
          </p:cNvSpPr>
          <p:nvPr>
            <p:ph type="body" idx="2"/>
          </p:nvPr>
        </p:nvSpPr>
        <p:spPr>
          <a:xfrm>
            <a:off x="709612" y="1478756"/>
            <a:ext cx="2426400" cy="2239500"/>
          </a:xfrm>
          <a:prstGeom prst="rect">
            <a:avLst/>
          </a:prstGeom>
          <a:noFill/>
          <a:ln>
            <a:noFill/>
          </a:ln>
        </p:spPr>
        <p:txBody>
          <a:bodyPr spcFirstLastPara="1" wrap="square" lIns="0" tIns="0" rIns="0" bIns="0" anchor="ctr" anchorCtr="0">
            <a:noAutofit/>
          </a:bodyPr>
          <a:lstStyle>
            <a:lvl1pPr marL="457200" marR="0" lvl="0" indent="-228600" algn="l" rtl="0">
              <a:lnSpc>
                <a:spcPct val="90000"/>
              </a:lnSpc>
              <a:spcBef>
                <a:spcPts val="0"/>
              </a:spcBef>
              <a:spcAft>
                <a:spcPts val="0"/>
              </a:spcAft>
              <a:buClr>
                <a:schemeClr val="accent1"/>
              </a:buClr>
              <a:buSzPts val="1800"/>
              <a:buFont typeface="Arial"/>
              <a:buNone/>
              <a:defRPr sz="1800" b="0" i="0" u="none" strike="noStrike" cap="none">
                <a:solidFill>
                  <a:schemeClr val="accent1"/>
                </a:solidFill>
                <a:latin typeface="Helvetica Neue"/>
                <a:ea typeface="Helvetica Neue"/>
                <a:cs typeface="Helvetica Neue"/>
                <a:sym typeface="Helvetica Neue"/>
              </a:defRPr>
            </a:lvl1pPr>
            <a:lvl2pPr marL="914400" marR="0" lvl="1" indent="-228600" algn="l" rtl="0">
              <a:lnSpc>
                <a:spcPct val="90000"/>
              </a:lnSpc>
              <a:spcBef>
                <a:spcPts val="9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cxnSp>
        <p:nvCxnSpPr>
          <p:cNvPr id="374" name="Google Shape;374;p102"/>
          <p:cNvCxnSpPr/>
          <p:nvPr/>
        </p:nvCxnSpPr>
        <p:spPr>
          <a:xfrm>
            <a:off x="602312" y="605552"/>
            <a:ext cx="0" cy="227700"/>
          </a:xfrm>
          <a:prstGeom prst="straightConnector1">
            <a:avLst/>
          </a:prstGeom>
          <a:noFill/>
          <a:ln w="25400" cap="flat" cmpd="sng">
            <a:solidFill>
              <a:schemeClr val="dk2"/>
            </a:solidFill>
            <a:prstDash val="solid"/>
            <a:miter lim="800000"/>
            <a:headEnd type="none" w="sm" len="sm"/>
            <a:tailEnd type="none" w="sm" len="sm"/>
          </a:ln>
        </p:spPr>
      </p:cxnSp>
      <p:sp>
        <p:nvSpPr>
          <p:cNvPr id="375" name="Google Shape;375;p102"/>
          <p:cNvSpPr txBox="1">
            <a:spLocks noGrp="1"/>
          </p:cNvSpPr>
          <p:nvPr>
            <p:ph type="body" idx="3"/>
          </p:nvPr>
        </p:nvSpPr>
        <p:spPr>
          <a:xfrm>
            <a:off x="3585071" y="605552"/>
            <a:ext cx="4604100" cy="131100"/>
          </a:xfrm>
          <a:prstGeom prst="rect">
            <a:avLst/>
          </a:prstGeom>
          <a:noFill/>
          <a:ln>
            <a:noFill/>
          </a:ln>
        </p:spPr>
        <p:txBody>
          <a:bodyPr spcFirstLastPara="1" wrap="square" lIns="0" tIns="0" rIns="0" bIns="0" anchor="t" anchorCtr="0">
            <a:noAutofit/>
          </a:bodyPr>
          <a:lstStyle>
            <a:lvl1pPr marL="457200" marR="0" lvl="0" indent="-228600" algn="ctr" rtl="0">
              <a:lnSpc>
                <a:spcPct val="90000"/>
              </a:lnSpc>
              <a:spcBef>
                <a:spcPts val="0"/>
              </a:spcBef>
              <a:spcAft>
                <a:spcPts val="0"/>
              </a:spcAft>
              <a:buClr>
                <a:schemeClr val="accent1"/>
              </a:buClr>
              <a:buSzPts val="1200"/>
              <a:buFont typeface="Arial"/>
              <a:buNone/>
              <a:defRPr sz="1200" b="0" i="0" u="none" strike="noStrike" cap="none">
                <a:solidFill>
                  <a:schemeClr val="accent1"/>
                </a:solidFill>
                <a:latin typeface="Helvetica Neue"/>
                <a:ea typeface="Helvetica Neue"/>
                <a:cs typeface="Helvetica Neue"/>
                <a:sym typeface="Helvetica Neue"/>
              </a:defRPr>
            </a:lvl1pPr>
            <a:lvl2pPr marL="914400" marR="0" lvl="1" indent="-228600" algn="l" rtl="0">
              <a:lnSpc>
                <a:spcPct val="90000"/>
              </a:lnSpc>
              <a:spcBef>
                <a:spcPts val="9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pic>
        <p:nvPicPr>
          <p:cNvPr id="376" name="Google Shape;376;p102"/>
          <p:cNvPicPr preferRelativeResize="0"/>
          <p:nvPr/>
        </p:nvPicPr>
        <p:blipFill rotWithShape="1">
          <a:blip r:embed="rId2">
            <a:alphaModFix/>
          </a:blip>
          <a:srcRect/>
          <a:stretch/>
        </p:blipFill>
        <p:spPr>
          <a:xfrm>
            <a:off x="7316392" y="4687355"/>
            <a:ext cx="1104897" cy="296687"/>
          </a:xfrm>
          <a:prstGeom prst="rect">
            <a:avLst/>
          </a:prstGeom>
          <a:noFill/>
          <a:ln>
            <a:noFill/>
          </a:ln>
        </p:spPr>
      </p:pic>
      <p:sp>
        <p:nvSpPr>
          <p:cNvPr id="377" name="Google Shape;377;p102"/>
          <p:cNvSpPr txBox="1"/>
          <p:nvPr/>
        </p:nvSpPr>
        <p:spPr>
          <a:xfrm>
            <a:off x="710583" y="4686232"/>
            <a:ext cx="5843100" cy="298800"/>
          </a:xfrm>
          <a:prstGeom prst="rect">
            <a:avLst/>
          </a:prstGeom>
          <a:noFill/>
          <a:ln>
            <a:noFill/>
          </a:ln>
        </p:spPr>
        <p:txBody>
          <a:bodyPr spcFirstLastPara="1" wrap="square" lIns="0" tIns="0" rIns="0" bIns="0" anchor="ctr" anchorCtr="0">
            <a:noAutofit/>
          </a:bodyPr>
          <a:lstStyle/>
          <a:p>
            <a:pPr marL="0" marR="0" lvl="0" indent="0" algn="l" rtl="0">
              <a:lnSpc>
                <a:spcPct val="80000"/>
              </a:lnSpc>
              <a:spcBef>
                <a:spcPts val="0"/>
              </a:spcBef>
              <a:spcAft>
                <a:spcPts val="0"/>
              </a:spcAft>
              <a:buClr>
                <a:srgbClr val="B4B1B4"/>
              </a:buClr>
              <a:buSzPts val="600"/>
              <a:buFont typeface="Arial"/>
              <a:buNone/>
            </a:pPr>
            <a:r>
              <a:rPr lang="en-US" sz="600" b="0" i="0">
                <a:solidFill>
                  <a:srgbClr val="B4B1B4"/>
                </a:solidFill>
                <a:latin typeface="Arial Narrow"/>
                <a:ea typeface="Arial Narrow"/>
                <a:cs typeface="Arial Narrow"/>
                <a:sym typeface="Arial Narrow"/>
              </a:rPr>
              <a:t>The information included herein is for informational purposes and is intended for use by advisors only, and should not be copied, reproduced, or redistributed without consent of CWM, LLC. Carson Partners offers investment advisory services through CWM, LLC, an SEC Registered Investment Advisor. Carson Coaching and CWM, LLC are separate but affiliated companies and wholly-owned subsidiaries of Carson Group Holdings, LLC. Carson Coaching does not provide advisory services.</a:t>
            </a:r>
            <a:endParaRPr sz="1100"/>
          </a:p>
        </p:txBody>
      </p:sp>
    </p:spTree>
  </p:cSld>
  <p:clrMapOvr>
    <a:masterClrMapping/>
  </p:clrMapOvr>
  <p:transition spd="slow">
    <p:push/>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Infographic/Table/Map Option 3">
  <p:cSld name="Infographic/Table/Map Option 3">
    <p:spTree>
      <p:nvGrpSpPr>
        <p:cNvPr id="1" name="Shape 378"/>
        <p:cNvGrpSpPr/>
        <p:nvPr/>
      </p:nvGrpSpPr>
      <p:grpSpPr>
        <a:xfrm>
          <a:off x="0" y="0"/>
          <a:ext cx="0" cy="0"/>
          <a:chOff x="0" y="0"/>
          <a:chExt cx="0" cy="0"/>
        </a:xfrm>
      </p:grpSpPr>
      <p:sp>
        <p:nvSpPr>
          <p:cNvPr id="379" name="Google Shape;379;p103"/>
          <p:cNvSpPr/>
          <p:nvPr/>
        </p:nvSpPr>
        <p:spPr>
          <a:xfrm>
            <a:off x="0" y="0"/>
            <a:ext cx="9144000" cy="5143500"/>
          </a:xfrm>
          <a:prstGeom prst="rect">
            <a:avLst/>
          </a:prstGeom>
          <a:solidFill>
            <a:srgbClr val="F2F2F2">
              <a:alpha val="49803"/>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380" name="Google Shape;380;p103"/>
          <p:cNvSpPr/>
          <p:nvPr/>
        </p:nvSpPr>
        <p:spPr>
          <a:xfrm>
            <a:off x="0" y="4533900"/>
            <a:ext cx="9144000" cy="609600"/>
          </a:xfrm>
          <a:prstGeom prst="rect">
            <a:avLst/>
          </a:prstGeom>
          <a:solidFill>
            <a:schemeClr val="lt1"/>
          </a:solidFill>
          <a:ln>
            <a:noFill/>
          </a:ln>
          <a:effectLst>
            <a:outerShdw blurRad="63500" algn="ctr" rotWithShape="0">
              <a:srgbClr val="000000">
                <a:alpha val="24705"/>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381" name="Google Shape;381;p103"/>
          <p:cNvSpPr txBox="1">
            <a:spLocks noGrp="1"/>
          </p:cNvSpPr>
          <p:nvPr>
            <p:ph type="body" idx="1"/>
          </p:nvPr>
        </p:nvSpPr>
        <p:spPr>
          <a:xfrm>
            <a:off x="706041" y="633695"/>
            <a:ext cx="7715100" cy="320100"/>
          </a:xfrm>
          <a:prstGeom prst="rect">
            <a:avLst/>
          </a:prstGeom>
          <a:noFill/>
          <a:ln>
            <a:noFill/>
          </a:ln>
        </p:spPr>
        <p:txBody>
          <a:bodyPr spcFirstLastPara="1" wrap="square" lIns="0" tIns="0" rIns="0" bIns="0" anchor="t" anchorCtr="0">
            <a:noAutofit/>
          </a:bodyPr>
          <a:lstStyle>
            <a:lvl1pPr marL="457200" marR="0" lvl="0" indent="-228600" algn="l" rtl="0">
              <a:lnSpc>
                <a:spcPct val="80000"/>
              </a:lnSpc>
              <a:spcBef>
                <a:spcPts val="0"/>
              </a:spcBef>
              <a:spcAft>
                <a:spcPts val="0"/>
              </a:spcAft>
              <a:buClr>
                <a:schemeClr val="dk1"/>
              </a:buClr>
              <a:buSzPts val="3300"/>
              <a:buFont typeface="Arial"/>
              <a:buNone/>
              <a:defRPr sz="3300" b="1" i="0" u="none" strike="noStrike" cap="none">
                <a:solidFill>
                  <a:schemeClr val="dk1"/>
                </a:solidFill>
                <a:latin typeface="Helvetica Neue"/>
                <a:ea typeface="Helvetica Neue"/>
                <a:cs typeface="Helvetica Neue"/>
                <a:sym typeface="Helvetica Neue"/>
              </a:defRPr>
            </a:lvl1pPr>
            <a:lvl2pPr marL="914400" marR="0" lvl="1"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382" name="Google Shape;382;p103"/>
          <p:cNvSpPr txBox="1">
            <a:spLocks noGrp="1"/>
          </p:cNvSpPr>
          <p:nvPr>
            <p:ph type="body" idx="2"/>
          </p:nvPr>
        </p:nvSpPr>
        <p:spPr>
          <a:xfrm>
            <a:off x="709612" y="1305577"/>
            <a:ext cx="7711800" cy="2670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0"/>
              </a:spcBef>
              <a:spcAft>
                <a:spcPts val="0"/>
              </a:spcAft>
              <a:buClr>
                <a:schemeClr val="dk2"/>
              </a:buClr>
              <a:buSzPts val="1800"/>
              <a:buFont typeface="Arial"/>
              <a:buNone/>
              <a:defRPr sz="1800" b="0" i="0" u="none" strike="noStrike" cap="none">
                <a:solidFill>
                  <a:schemeClr val="dk2"/>
                </a:solidFill>
                <a:latin typeface="Helvetica Neue"/>
                <a:ea typeface="Helvetica Neue"/>
                <a:cs typeface="Helvetica Neue"/>
                <a:sym typeface="Helvetica Neue"/>
              </a:defRPr>
            </a:lvl1pPr>
            <a:lvl2pPr marL="914400" marR="0" lvl="1" indent="-228600" algn="l" rtl="0">
              <a:lnSpc>
                <a:spcPct val="90000"/>
              </a:lnSpc>
              <a:spcBef>
                <a:spcPts val="9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cxnSp>
        <p:nvCxnSpPr>
          <p:cNvPr id="383" name="Google Shape;383;p103"/>
          <p:cNvCxnSpPr/>
          <p:nvPr/>
        </p:nvCxnSpPr>
        <p:spPr>
          <a:xfrm>
            <a:off x="602312" y="610044"/>
            <a:ext cx="0" cy="320100"/>
          </a:xfrm>
          <a:prstGeom prst="straightConnector1">
            <a:avLst/>
          </a:prstGeom>
          <a:noFill/>
          <a:ln w="25400" cap="flat" cmpd="sng">
            <a:solidFill>
              <a:schemeClr val="dk2"/>
            </a:solidFill>
            <a:prstDash val="solid"/>
            <a:miter lim="800000"/>
            <a:headEnd type="none" w="sm" len="sm"/>
            <a:tailEnd type="none" w="sm" len="sm"/>
          </a:ln>
        </p:spPr>
      </p:cxnSp>
      <p:pic>
        <p:nvPicPr>
          <p:cNvPr id="384" name="Google Shape;384;p103"/>
          <p:cNvPicPr preferRelativeResize="0"/>
          <p:nvPr/>
        </p:nvPicPr>
        <p:blipFill rotWithShape="1">
          <a:blip r:embed="rId2">
            <a:alphaModFix/>
          </a:blip>
          <a:srcRect/>
          <a:stretch/>
        </p:blipFill>
        <p:spPr>
          <a:xfrm>
            <a:off x="7316392" y="4687355"/>
            <a:ext cx="1104897" cy="296687"/>
          </a:xfrm>
          <a:prstGeom prst="rect">
            <a:avLst/>
          </a:prstGeom>
          <a:noFill/>
          <a:ln>
            <a:noFill/>
          </a:ln>
        </p:spPr>
      </p:pic>
      <p:sp>
        <p:nvSpPr>
          <p:cNvPr id="385" name="Google Shape;385;p103"/>
          <p:cNvSpPr txBox="1"/>
          <p:nvPr/>
        </p:nvSpPr>
        <p:spPr>
          <a:xfrm>
            <a:off x="710583" y="4686232"/>
            <a:ext cx="5843100" cy="298800"/>
          </a:xfrm>
          <a:prstGeom prst="rect">
            <a:avLst/>
          </a:prstGeom>
          <a:noFill/>
          <a:ln>
            <a:noFill/>
          </a:ln>
        </p:spPr>
        <p:txBody>
          <a:bodyPr spcFirstLastPara="1" wrap="square" lIns="0" tIns="0" rIns="0" bIns="0" anchor="ctr" anchorCtr="0">
            <a:noAutofit/>
          </a:bodyPr>
          <a:lstStyle/>
          <a:p>
            <a:pPr marL="0" marR="0" lvl="0" indent="0" algn="l" rtl="0">
              <a:lnSpc>
                <a:spcPct val="80000"/>
              </a:lnSpc>
              <a:spcBef>
                <a:spcPts val="0"/>
              </a:spcBef>
              <a:spcAft>
                <a:spcPts val="0"/>
              </a:spcAft>
              <a:buClr>
                <a:srgbClr val="B4B1B4"/>
              </a:buClr>
              <a:buSzPts val="600"/>
              <a:buFont typeface="Arial"/>
              <a:buNone/>
            </a:pPr>
            <a:r>
              <a:rPr lang="en-US" sz="600" b="0" i="0">
                <a:solidFill>
                  <a:srgbClr val="B4B1B4"/>
                </a:solidFill>
                <a:latin typeface="Arial Narrow"/>
                <a:ea typeface="Arial Narrow"/>
                <a:cs typeface="Arial Narrow"/>
                <a:sym typeface="Arial Narrow"/>
              </a:rPr>
              <a:t>The information included herein is for informational purposes and is intended for use by advisors only, and should not be copied, reproduced, or redistributed without consent of CWM, LLC. Carson Partners offers investment advisory services through CWM, LLC, an SEC Registered Investment Advisor. Carson Coaching and CWM, LLC are separate but affiliated companies and wholly-owned subsidiaries of Carson Group Holdings, LLC. Carson Coaching does not provide advisory services.</a:t>
            </a:r>
            <a:endParaRPr sz="1100"/>
          </a:p>
        </p:txBody>
      </p:sp>
    </p:spTree>
  </p:cSld>
  <p:clrMapOvr>
    <a:masterClrMapping/>
  </p:clrMapOvr>
  <p:transition spd="slow">
    <p:push/>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Infographic/Table/Map Option 4">
  <p:cSld name="Infographic/Table/Map Option 4">
    <p:spTree>
      <p:nvGrpSpPr>
        <p:cNvPr id="1" name="Shape 386"/>
        <p:cNvGrpSpPr/>
        <p:nvPr/>
      </p:nvGrpSpPr>
      <p:grpSpPr>
        <a:xfrm>
          <a:off x="0" y="0"/>
          <a:ext cx="0" cy="0"/>
          <a:chOff x="0" y="0"/>
          <a:chExt cx="0" cy="0"/>
        </a:xfrm>
      </p:grpSpPr>
      <p:sp>
        <p:nvSpPr>
          <p:cNvPr id="387" name="Google Shape;387;p104"/>
          <p:cNvSpPr/>
          <p:nvPr/>
        </p:nvSpPr>
        <p:spPr>
          <a:xfrm>
            <a:off x="0" y="0"/>
            <a:ext cx="9144000" cy="5143500"/>
          </a:xfrm>
          <a:prstGeom prst="rect">
            <a:avLst/>
          </a:prstGeom>
          <a:solidFill>
            <a:srgbClr val="F2F2F2">
              <a:alpha val="49803"/>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388" name="Google Shape;388;p104"/>
          <p:cNvSpPr/>
          <p:nvPr/>
        </p:nvSpPr>
        <p:spPr>
          <a:xfrm>
            <a:off x="0" y="4533900"/>
            <a:ext cx="9144000" cy="609600"/>
          </a:xfrm>
          <a:prstGeom prst="rect">
            <a:avLst/>
          </a:prstGeom>
          <a:solidFill>
            <a:schemeClr val="lt1"/>
          </a:solidFill>
          <a:ln>
            <a:noFill/>
          </a:ln>
          <a:effectLst>
            <a:outerShdw blurRad="63500" algn="ctr" rotWithShape="0">
              <a:srgbClr val="000000">
                <a:alpha val="24705"/>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389" name="Google Shape;389;p104"/>
          <p:cNvSpPr txBox="1">
            <a:spLocks noGrp="1"/>
          </p:cNvSpPr>
          <p:nvPr>
            <p:ph type="body" idx="1"/>
          </p:nvPr>
        </p:nvSpPr>
        <p:spPr>
          <a:xfrm>
            <a:off x="706041" y="626971"/>
            <a:ext cx="7715100" cy="320100"/>
          </a:xfrm>
          <a:prstGeom prst="rect">
            <a:avLst/>
          </a:prstGeom>
          <a:noFill/>
          <a:ln>
            <a:noFill/>
          </a:ln>
        </p:spPr>
        <p:txBody>
          <a:bodyPr spcFirstLastPara="1" wrap="square" lIns="0" tIns="0" rIns="0" bIns="0" anchor="t" anchorCtr="0">
            <a:noAutofit/>
          </a:bodyPr>
          <a:lstStyle>
            <a:lvl1pPr marL="457200" marR="0" lvl="0" indent="-228600" algn="l" rtl="0">
              <a:lnSpc>
                <a:spcPct val="80000"/>
              </a:lnSpc>
              <a:spcBef>
                <a:spcPts val="0"/>
              </a:spcBef>
              <a:spcAft>
                <a:spcPts val="0"/>
              </a:spcAft>
              <a:buClr>
                <a:schemeClr val="dk1"/>
              </a:buClr>
              <a:buSzPts val="3300"/>
              <a:buFont typeface="Arial"/>
              <a:buNone/>
              <a:defRPr sz="3300" b="1" i="0" u="none" strike="noStrike" cap="none">
                <a:solidFill>
                  <a:schemeClr val="dk1"/>
                </a:solidFill>
                <a:latin typeface="Helvetica Neue"/>
                <a:ea typeface="Helvetica Neue"/>
                <a:cs typeface="Helvetica Neue"/>
                <a:sym typeface="Helvetica Neue"/>
              </a:defRPr>
            </a:lvl1pPr>
            <a:lvl2pPr marL="914400" marR="0" lvl="1"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cxnSp>
        <p:nvCxnSpPr>
          <p:cNvPr id="390" name="Google Shape;390;p104"/>
          <p:cNvCxnSpPr/>
          <p:nvPr/>
        </p:nvCxnSpPr>
        <p:spPr>
          <a:xfrm>
            <a:off x="602312" y="603320"/>
            <a:ext cx="0" cy="320100"/>
          </a:xfrm>
          <a:prstGeom prst="straightConnector1">
            <a:avLst/>
          </a:prstGeom>
          <a:noFill/>
          <a:ln w="25400" cap="flat" cmpd="sng">
            <a:solidFill>
              <a:schemeClr val="dk2"/>
            </a:solidFill>
            <a:prstDash val="solid"/>
            <a:miter lim="800000"/>
            <a:headEnd type="none" w="sm" len="sm"/>
            <a:tailEnd type="none" w="sm" len="sm"/>
          </a:ln>
        </p:spPr>
      </p:cxnSp>
      <p:pic>
        <p:nvPicPr>
          <p:cNvPr id="391" name="Google Shape;391;p104"/>
          <p:cNvPicPr preferRelativeResize="0"/>
          <p:nvPr/>
        </p:nvPicPr>
        <p:blipFill rotWithShape="1">
          <a:blip r:embed="rId2">
            <a:alphaModFix/>
          </a:blip>
          <a:srcRect/>
          <a:stretch/>
        </p:blipFill>
        <p:spPr>
          <a:xfrm>
            <a:off x="7316392" y="4687355"/>
            <a:ext cx="1104897" cy="296687"/>
          </a:xfrm>
          <a:prstGeom prst="rect">
            <a:avLst/>
          </a:prstGeom>
          <a:noFill/>
          <a:ln>
            <a:noFill/>
          </a:ln>
        </p:spPr>
      </p:pic>
      <p:sp>
        <p:nvSpPr>
          <p:cNvPr id="392" name="Google Shape;392;p104"/>
          <p:cNvSpPr txBox="1"/>
          <p:nvPr/>
        </p:nvSpPr>
        <p:spPr>
          <a:xfrm>
            <a:off x="710583" y="4686232"/>
            <a:ext cx="5843100" cy="298800"/>
          </a:xfrm>
          <a:prstGeom prst="rect">
            <a:avLst/>
          </a:prstGeom>
          <a:noFill/>
          <a:ln>
            <a:noFill/>
          </a:ln>
        </p:spPr>
        <p:txBody>
          <a:bodyPr spcFirstLastPara="1" wrap="square" lIns="0" tIns="0" rIns="0" bIns="0" anchor="ctr" anchorCtr="0">
            <a:noAutofit/>
          </a:bodyPr>
          <a:lstStyle/>
          <a:p>
            <a:pPr marL="0" marR="0" lvl="0" indent="0" algn="l" rtl="0">
              <a:lnSpc>
                <a:spcPct val="80000"/>
              </a:lnSpc>
              <a:spcBef>
                <a:spcPts val="0"/>
              </a:spcBef>
              <a:spcAft>
                <a:spcPts val="0"/>
              </a:spcAft>
              <a:buClr>
                <a:srgbClr val="B4B1B4"/>
              </a:buClr>
              <a:buSzPts val="600"/>
              <a:buFont typeface="Arial"/>
              <a:buNone/>
            </a:pPr>
            <a:r>
              <a:rPr lang="en-US" sz="600" b="0" i="0">
                <a:solidFill>
                  <a:srgbClr val="B4B1B4"/>
                </a:solidFill>
                <a:latin typeface="Arial Narrow"/>
                <a:ea typeface="Arial Narrow"/>
                <a:cs typeface="Arial Narrow"/>
                <a:sym typeface="Arial Narrow"/>
              </a:rPr>
              <a:t>The information included herein is for informational purposes and is intended for use by advisors only, and should not be copied, reproduced, or redistributed without consent of CWM, LLC. Carson Partners offers investment advisory services through CWM, LLC, an SEC Registered Investment Advisor. Carson Coaching and CWM, LLC are separate but affiliated companies and wholly-owned subsidiaries of Carson Group Holdings, LLC. Carson Coaching does not provide advisory services.</a:t>
            </a:r>
            <a:endParaRPr sz="1100"/>
          </a:p>
        </p:txBody>
      </p:sp>
    </p:spTree>
  </p:cSld>
  <p:clrMapOvr>
    <a:masterClrMapping/>
  </p:clrMapOvr>
  <p:transition spd="slow">
    <p:push/>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Infographic/Table/Map Option 5 (side bar)">
  <p:cSld name="Infographic/Table/Map Option 5 (side bar)">
    <p:spTree>
      <p:nvGrpSpPr>
        <p:cNvPr id="1" name="Shape 393"/>
        <p:cNvGrpSpPr/>
        <p:nvPr/>
      </p:nvGrpSpPr>
      <p:grpSpPr>
        <a:xfrm>
          <a:off x="0" y="0"/>
          <a:ext cx="0" cy="0"/>
          <a:chOff x="0" y="0"/>
          <a:chExt cx="0" cy="0"/>
        </a:xfrm>
      </p:grpSpPr>
      <p:sp>
        <p:nvSpPr>
          <p:cNvPr id="394" name="Google Shape;394;p105"/>
          <p:cNvSpPr/>
          <p:nvPr/>
        </p:nvSpPr>
        <p:spPr>
          <a:xfrm>
            <a:off x="0" y="0"/>
            <a:ext cx="9144000" cy="5143500"/>
          </a:xfrm>
          <a:prstGeom prst="rect">
            <a:avLst/>
          </a:prstGeom>
          <a:solidFill>
            <a:srgbClr val="F2F2F2">
              <a:alpha val="49803"/>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395" name="Google Shape;395;p105"/>
          <p:cNvSpPr txBox="1">
            <a:spLocks noGrp="1"/>
          </p:cNvSpPr>
          <p:nvPr>
            <p:ph type="body" idx="1"/>
          </p:nvPr>
        </p:nvSpPr>
        <p:spPr>
          <a:xfrm rot="5400000">
            <a:off x="-2191908" y="2191950"/>
            <a:ext cx="4533900" cy="150000"/>
          </a:xfrm>
          <a:prstGeom prst="rect">
            <a:avLst/>
          </a:prstGeom>
          <a:solidFill>
            <a:schemeClr val="dk2"/>
          </a:solidFill>
          <a:ln>
            <a:noFill/>
          </a:ln>
        </p:spPr>
        <p:txBody>
          <a:bodyPr spcFirstLastPara="1" wrap="square" lIns="68575" tIns="0" rIns="68575" bIns="0" anchor="ctr" anchorCtr="0">
            <a:noAutofit/>
          </a:bodyPr>
          <a:lstStyle>
            <a:lvl1pPr marL="457200" marR="0" lvl="0" indent="-228600" algn="ctr" rtl="0">
              <a:lnSpc>
                <a:spcPct val="90000"/>
              </a:lnSpc>
              <a:spcBef>
                <a:spcPts val="800"/>
              </a:spcBef>
              <a:spcAft>
                <a:spcPts val="0"/>
              </a:spcAft>
              <a:buClr>
                <a:schemeClr val="lt1"/>
              </a:buClr>
              <a:buSzPts val="700"/>
              <a:buFont typeface="Arial"/>
              <a:buNone/>
              <a:defRPr sz="700" b="1" i="0" u="none" strike="noStrike" cap="none">
                <a:solidFill>
                  <a:schemeClr val="lt1"/>
                </a:solidFill>
                <a:latin typeface="Arial"/>
                <a:ea typeface="Arial"/>
                <a:cs typeface="Arial"/>
                <a:sym typeface="Arial"/>
              </a:defRPr>
            </a:lvl1pPr>
            <a:lvl2pPr marL="914400" marR="0" lvl="1"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396" name="Google Shape;396;p105"/>
          <p:cNvSpPr/>
          <p:nvPr/>
        </p:nvSpPr>
        <p:spPr>
          <a:xfrm>
            <a:off x="0" y="4533900"/>
            <a:ext cx="9144000" cy="609600"/>
          </a:xfrm>
          <a:prstGeom prst="rect">
            <a:avLst/>
          </a:prstGeom>
          <a:solidFill>
            <a:schemeClr val="lt1"/>
          </a:solidFill>
          <a:ln>
            <a:noFill/>
          </a:ln>
          <a:effectLst>
            <a:outerShdw blurRad="63500" algn="ctr" rotWithShape="0">
              <a:srgbClr val="000000">
                <a:alpha val="24705"/>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397" name="Google Shape;397;p105"/>
          <p:cNvSpPr txBox="1">
            <a:spLocks noGrp="1"/>
          </p:cNvSpPr>
          <p:nvPr>
            <p:ph type="body" idx="2"/>
          </p:nvPr>
        </p:nvSpPr>
        <p:spPr>
          <a:xfrm>
            <a:off x="706041" y="626971"/>
            <a:ext cx="7715100" cy="320100"/>
          </a:xfrm>
          <a:prstGeom prst="rect">
            <a:avLst/>
          </a:prstGeom>
          <a:noFill/>
          <a:ln>
            <a:noFill/>
          </a:ln>
        </p:spPr>
        <p:txBody>
          <a:bodyPr spcFirstLastPara="1" wrap="square" lIns="0" tIns="0" rIns="0" bIns="0" anchor="t" anchorCtr="0">
            <a:noAutofit/>
          </a:bodyPr>
          <a:lstStyle>
            <a:lvl1pPr marL="457200" marR="0" lvl="0" indent="-228600" algn="l" rtl="0">
              <a:lnSpc>
                <a:spcPct val="80000"/>
              </a:lnSpc>
              <a:spcBef>
                <a:spcPts val="0"/>
              </a:spcBef>
              <a:spcAft>
                <a:spcPts val="0"/>
              </a:spcAft>
              <a:buClr>
                <a:schemeClr val="dk1"/>
              </a:buClr>
              <a:buSzPts val="3300"/>
              <a:buFont typeface="Arial"/>
              <a:buNone/>
              <a:defRPr sz="3300" b="1" i="0" u="none" strike="noStrike" cap="none">
                <a:solidFill>
                  <a:schemeClr val="dk1"/>
                </a:solidFill>
                <a:latin typeface="Helvetica Neue"/>
                <a:ea typeface="Helvetica Neue"/>
                <a:cs typeface="Helvetica Neue"/>
                <a:sym typeface="Helvetica Neue"/>
              </a:defRPr>
            </a:lvl1pPr>
            <a:lvl2pPr marL="914400" marR="0" lvl="1"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cxnSp>
        <p:nvCxnSpPr>
          <p:cNvPr id="398" name="Google Shape;398;p105"/>
          <p:cNvCxnSpPr/>
          <p:nvPr/>
        </p:nvCxnSpPr>
        <p:spPr>
          <a:xfrm>
            <a:off x="602312" y="603320"/>
            <a:ext cx="0" cy="320100"/>
          </a:xfrm>
          <a:prstGeom prst="straightConnector1">
            <a:avLst/>
          </a:prstGeom>
          <a:noFill/>
          <a:ln w="25400" cap="flat" cmpd="sng">
            <a:solidFill>
              <a:schemeClr val="dk2"/>
            </a:solidFill>
            <a:prstDash val="solid"/>
            <a:miter lim="800000"/>
            <a:headEnd type="none" w="sm" len="sm"/>
            <a:tailEnd type="none" w="sm" len="sm"/>
          </a:ln>
        </p:spPr>
      </p:cxnSp>
      <p:pic>
        <p:nvPicPr>
          <p:cNvPr id="399" name="Google Shape;399;p105"/>
          <p:cNvPicPr preferRelativeResize="0"/>
          <p:nvPr/>
        </p:nvPicPr>
        <p:blipFill rotWithShape="1">
          <a:blip r:embed="rId2">
            <a:alphaModFix/>
          </a:blip>
          <a:srcRect/>
          <a:stretch/>
        </p:blipFill>
        <p:spPr>
          <a:xfrm>
            <a:off x="7316392" y="4687355"/>
            <a:ext cx="1104897" cy="296687"/>
          </a:xfrm>
          <a:prstGeom prst="rect">
            <a:avLst/>
          </a:prstGeom>
          <a:noFill/>
          <a:ln>
            <a:noFill/>
          </a:ln>
        </p:spPr>
      </p:pic>
      <p:sp>
        <p:nvSpPr>
          <p:cNvPr id="400" name="Google Shape;400;p105"/>
          <p:cNvSpPr txBox="1"/>
          <p:nvPr/>
        </p:nvSpPr>
        <p:spPr>
          <a:xfrm>
            <a:off x="710583" y="4686232"/>
            <a:ext cx="5843100" cy="298800"/>
          </a:xfrm>
          <a:prstGeom prst="rect">
            <a:avLst/>
          </a:prstGeom>
          <a:noFill/>
          <a:ln>
            <a:noFill/>
          </a:ln>
        </p:spPr>
        <p:txBody>
          <a:bodyPr spcFirstLastPara="1" wrap="square" lIns="0" tIns="0" rIns="0" bIns="0" anchor="ctr" anchorCtr="0">
            <a:noAutofit/>
          </a:bodyPr>
          <a:lstStyle/>
          <a:p>
            <a:pPr marL="0" marR="0" lvl="0" indent="0" algn="l" rtl="0">
              <a:lnSpc>
                <a:spcPct val="80000"/>
              </a:lnSpc>
              <a:spcBef>
                <a:spcPts val="0"/>
              </a:spcBef>
              <a:spcAft>
                <a:spcPts val="0"/>
              </a:spcAft>
              <a:buClr>
                <a:srgbClr val="B4B1B4"/>
              </a:buClr>
              <a:buSzPts val="600"/>
              <a:buFont typeface="Arial"/>
              <a:buNone/>
            </a:pPr>
            <a:r>
              <a:rPr lang="en-US" sz="600" b="0" i="0">
                <a:solidFill>
                  <a:srgbClr val="B4B1B4"/>
                </a:solidFill>
                <a:latin typeface="Arial Narrow"/>
                <a:ea typeface="Arial Narrow"/>
                <a:cs typeface="Arial Narrow"/>
                <a:sym typeface="Arial Narrow"/>
              </a:rPr>
              <a:t>The information included herein is for informational purposes and is intended for use by advisors only, and should not be copied, reproduced, or redistributed without consent of CWM, LLC. Carson Partners offers investment advisory services through CWM, LLC, an SEC Registered Investment Advisor. Carson Coaching and CWM, LLC are separate but affiliated companies and wholly-owned subsidiaries of Carson Group Holdings, LLC. Carson Coaching does not provide advisory services.</a:t>
            </a:r>
            <a:endParaRPr sz="1100"/>
          </a:p>
        </p:txBody>
      </p:sp>
    </p:spTree>
  </p:cSld>
  <p:clrMapOvr>
    <a:masterClrMapping/>
  </p:clrMapOvr>
  <p:transition spd="slow">
    <p:push/>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Value Ladder Option 1">
  <p:cSld name="Value Ladder Option 1">
    <p:spTree>
      <p:nvGrpSpPr>
        <p:cNvPr id="1" name="Shape 401"/>
        <p:cNvGrpSpPr/>
        <p:nvPr/>
      </p:nvGrpSpPr>
      <p:grpSpPr>
        <a:xfrm>
          <a:off x="0" y="0"/>
          <a:ext cx="0" cy="0"/>
          <a:chOff x="0" y="0"/>
          <a:chExt cx="0" cy="0"/>
        </a:xfrm>
      </p:grpSpPr>
      <p:sp>
        <p:nvSpPr>
          <p:cNvPr id="402" name="Google Shape;402;p106"/>
          <p:cNvSpPr/>
          <p:nvPr/>
        </p:nvSpPr>
        <p:spPr>
          <a:xfrm>
            <a:off x="0" y="0"/>
            <a:ext cx="9144000" cy="5143500"/>
          </a:xfrm>
          <a:prstGeom prst="rect">
            <a:avLst/>
          </a:prstGeom>
          <a:solidFill>
            <a:srgbClr val="F2F2F2">
              <a:alpha val="49803"/>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403" name="Google Shape;403;p106"/>
          <p:cNvSpPr/>
          <p:nvPr/>
        </p:nvSpPr>
        <p:spPr>
          <a:xfrm>
            <a:off x="-1" y="-1"/>
            <a:ext cx="9144000" cy="5143501"/>
          </a:xfrm>
          <a:custGeom>
            <a:avLst/>
            <a:gdLst/>
            <a:ahLst/>
            <a:cxnLst/>
            <a:rect l="l" t="t" r="r" b="b"/>
            <a:pathLst>
              <a:path w="12192000" h="6858001" extrusionOk="0">
                <a:moveTo>
                  <a:pt x="6307338" y="0"/>
                </a:moveTo>
                <a:lnTo>
                  <a:pt x="7947447" y="1434"/>
                </a:lnTo>
                <a:lnTo>
                  <a:pt x="11025612" y="6045201"/>
                </a:lnTo>
                <a:lnTo>
                  <a:pt x="12192000" y="6045201"/>
                </a:lnTo>
                <a:lnTo>
                  <a:pt x="12192000" y="6858001"/>
                </a:lnTo>
                <a:lnTo>
                  <a:pt x="0" y="6858001"/>
                </a:lnTo>
                <a:lnTo>
                  <a:pt x="0" y="6045201"/>
                </a:lnTo>
                <a:lnTo>
                  <a:pt x="3235684" y="6045201"/>
                </a:lnTo>
                <a:close/>
              </a:path>
            </a:pathLst>
          </a:custGeom>
          <a:solidFill>
            <a:schemeClr val="lt1"/>
          </a:solidFill>
          <a:ln>
            <a:noFill/>
          </a:ln>
          <a:effectLst>
            <a:outerShdw blurRad="38100" algn="ctr"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404" name="Google Shape;404;p106"/>
          <p:cNvSpPr txBox="1">
            <a:spLocks noGrp="1"/>
          </p:cNvSpPr>
          <p:nvPr>
            <p:ph type="body" idx="1"/>
          </p:nvPr>
        </p:nvSpPr>
        <p:spPr>
          <a:xfrm>
            <a:off x="706041" y="620247"/>
            <a:ext cx="2430000" cy="878700"/>
          </a:xfrm>
          <a:prstGeom prst="rect">
            <a:avLst/>
          </a:prstGeom>
          <a:noFill/>
          <a:ln>
            <a:noFill/>
          </a:ln>
        </p:spPr>
        <p:txBody>
          <a:bodyPr spcFirstLastPara="1" wrap="square" lIns="0" tIns="0" rIns="0" bIns="0" anchor="t" anchorCtr="0">
            <a:noAutofit/>
          </a:bodyPr>
          <a:lstStyle>
            <a:lvl1pPr marL="457200" marR="0" lvl="0" indent="-228600" algn="l" rtl="0">
              <a:lnSpc>
                <a:spcPct val="80000"/>
              </a:lnSpc>
              <a:spcBef>
                <a:spcPts val="0"/>
              </a:spcBef>
              <a:spcAft>
                <a:spcPts val="0"/>
              </a:spcAft>
              <a:buClr>
                <a:schemeClr val="dk1"/>
              </a:buClr>
              <a:buSzPts val="2400"/>
              <a:buFont typeface="Arial"/>
              <a:buNone/>
              <a:defRPr sz="2400" b="1" i="0" u="none" strike="noStrike" cap="none">
                <a:solidFill>
                  <a:schemeClr val="dk1"/>
                </a:solidFill>
                <a:latin typeface="Helvetica Neue"/>
                <a:ea typeface="Helvetica Neue"/>
                <a:cs typeface="Helvetica Neue"/>
                <a:sym typeface="Helvetica Neue"/>
              </a:defRPr>
            </a:lvl1pPr>
            <a:lvl2pPr marL="914400" marR="0" lvl="1"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cxnSp>
        <p:nvCxnSpPr>
          <p:cNvPr id="405" name="Google Shape;405;p106"/>
          <p:cNvCxnSpPr/>
          <p:nvPr/>
        </p:nvCxnSpPr>
        <p:spPr>
          <a:xfrm>
            <a:off x="602312" y="605552"/>
            <a:ext cx="0" cy="227700"/>
          </a:xfrm>
          <a:prstGeom prst="straightConnector1">
            <a:avLst/>
          </a:prstGeom>
          <a:noFill/>
          <a:ln w="25400" cap="flat" cmpd="sng">
            <a:solidFill>
              <a:schemeClr val="dk2"/>
            </a:solidFill>
            <a:prstDash val="solid"/>
            <a:miter lim="800000"/>
            <a:headEnd type="none" w="sm" len="sm"/>
            <a:tailEnd type="none" w="sm" len="sm"/>
          </a:ln>
        </p:spPr>
      </p:cxnSp>
      <p:pic>
        <p:nvPicPr>
          <p:cNvPr id="406" name="Google Shape;406;p106"/>
          <p:cNvPicPr preferRelativeResize="0"/>
          <p:nvPr/>
        </p:nvPicPr>
        <p:blipFill rotWithShape="1">
          <a:blip r:embed="rId2">
            <a:alphaModFix/>
          </a:blip>
          <a:srcRect/>
          <a:stretch/>
        </p:blipFill>
        <p:spPr>
          <a:xfrm>
            <a:off x="7316392" y="4687355"/>
            <a:ext cx="1104897" cy="296687"/>
          </a:xfrm>
          <a:prstGeom prst="rect">
            <a:avLst/>
          </a:prstGeom>
          <a:noFill/>
          <a:ln>
            <a:noFill/>
          </a:ln>
        </p:spPr>
      </p:pic>
      <p:sp>
        <p:nvSpPr>
          <p:cNvPr id="407" name="Google Shape;407;p106"/>
          <p:cNvSpPr txBox="1"/>
          <p:nvPr/>
        </p:nvSpPr>
        <p:spPr>
          <a:xfrm>
            <a:off x="710583" y="4686232"/>
            <a:ext cx="5843100" cy="298800"/>
          </a:xfrm>
          <a:prstGeom prst="rect">
            <a:avLst/>
          </a:prstGeom>
          <a:noFill/>
          <a:ln>
            <a:noFill/>
          </a:ln>
        </p:spPr>
        <p:txBody>
          <a:bodyPr spcFirstLastPara="1" wrap="square" lIns="0" tIns="0" rIns="0" bIns="0" anchor="ctr" anchorCtr="0">
            <a:noAutofit/>
          </a:bodyPr>
          <a:lstStyle/>
          <a:p>
            <a:pPr marL="0" marR="0" lvl="0" indent="0" algn="l" rtl="0">
              <a:lnSpc>
                <a:spcPct val="80000"/>
              </a:lnSpc>
              <a:spcBef>
                <a:spcPts val="0"/>
              </a:spcBef>
              <a:spcAft>
                <a:spcPts val="0"/>
              </a:spcAft>
              <a:buClr>
                <a:srgbClr val="B4B1B4"/>
              </a:buClr>
              <a:buSzPts val="600"/>
              <a:buFont typeface="Arial"/>
              <a:buNone/>
            </a:pPr>
            <a:r>
              <a:rPr lang="en-US" sz="600" b="0" i="0">
                <a:solidFill>
                  <a:srgbClr val="B4B1B4"/>
                </a:solidFill>
                <a:latin typeface="Arial Narrow"/>
                <a:ea typeface="Arial Narrow"/>
                <a:cs typeface="Arial Narrow"/>
                <a:sym typeface="Arial Narrow"/>
              </a:rPr>
              <a:t>The information included herein is for informational purposes and is intended for use by advisors only, and should not be copied, reproduced, or redistributed without consent of CWM, LLC. Carson Partners offers investment advisory services through CWM, LLC, an SEC Registered Investment Advisor. Carson Coaching and CWM, LLC are separate but affiliated companies and wholly-owned subsidiaries of Carson Group Holdings, LLC. Carson Coaching does not provide advisory services.</a:t>
            </a:r>
            <a:endParaRPr sz="1100"/>
          </a:p>
        </p:txBody>
      </p:sp>
    </p:spTree>
  </p:cSld>
  <p:clrMapOvr>
    <a:masterClrMapping/>
  </p:clrMapOvr>
  <p:transition spd="slow">
    <p:pu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ption 2 (address)">
  <p:cSld name="Title Option 2 (address)">
    <p:spTree>
      <p:nvGrpSpPr>
        <p:cNvPr id="1" name="Shape 62"/>
        <p:cNvGrpSpPr/>
        <p:nvPr/>
      </p:nvGrpSpPr>
      <p:grpSpPr>
        <a:xfrm>
          <a:off x="0" y="0"/>
          <a:ext cx="0" cy="0"/>
          <a:chOff x="0" y="0"/>
          <a:chExt cx="0" cy="0"/>
        </a:xfrm>
      </p:grpSpPr>
      <p:sp>
        <p:nvSpPr>
          <p:cNvPr id="63" name="Google Shape;63;p61"/>
          <p:cNvSpPr/>
          <p:nvPr/>
        </p:nvSpPr>
        <p:spPr>
          <a:xfrm>
            <a:off x="0" y="0"/>
            <a:ext cx="9144000" cy="4429200"/>
          </a:xfrm>
          <a:prstGeom prst="rect">
            <a:avLst/>
          </a:prstGeom>
          <a:solidFill>
            <a:schemeClr val="dk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cxnSp>
        <p:nvCxnSpPr>
          <p:cNvPr id="64" name="Google Shape;64;p61"/>
          <p:cNvCxnSpPr/>
          <p:nvPr/>
        </p:nvCxnSpPr>
        <p:spPr>
          <a:xfrm>
            <a:off x="600075" y="0"/>
            <a:ext cx="0" cy="4429200"/>
          </a:xfrm>
          <a:prstGeom prst="straightConnector1">
            <a:avLst/>
          </a:prstGeom>
          <a:noFill/>
          <a:ln w="9525" cap="flat" cmpd="sng">
            <a:solidFill>
              <a:schemeClr val="lt1">
                <a:alpha val="4705"/>
              </a:schemeClr>
            </a:solidFill>
            <a:prstDash val="solid"/>
            <a:miter lim="800000"/>
            <a:headEnd type="none" w="sm" len="sm"/>
            <a:tailEnd type="none" w="sm" len="sm"/>
          </a:ln>
        </p:spPr>
      </p:cxnSp>
      <p:sp>
        <p:nvSpPr>
          <p:cNvPr id="65" name="Google Shape;65;p61"/>
          <p:cNvSpPr txBox="1">
            <a:spLocks noGrp="1"/>
          </p:cNvSpPr>
          <p:nvPr>
            <p:ph type="body" idx="1"/>
          </p:nvPr>
        </p:nvSpPr>
        <p:spPr>
          <a:xfrm>
            <a:off x="706049" y="966083"/>
            <a:ext cx="7715100" cy="1161900"/>
          </a:xfrm>
          <a:prstGeom prst="rect">
            <a:avLst/>
          </a:prstGeom>
          <a:noFill/>
          <a:ln>
            <a:noFill/>
          </a:ln>
        </p:spPr>
        <p:txBody>
          <a:bodyPr spcFirstLastPara="1" wrap="square" lIns="0" tIns="68575" rIns="0" bIns="0" anchor="t" anchorCtr="0">
            <a:noAutofit/>
          </a:bodyPr>
          <a:lstStyle>
            <a:lvl1pPr marL="457200" marR="0" lvl="0" indent="-228600" algn="l" rtl="0">
              <a:lnSpc>
                <a:spcPct val="75000"/>
              </a:lnSpc>
              <a:spcBef>
                <a:spcPts val="0"/>
              </a:spcBef>
              <a:spcAft>
                <a:spcPts val="0"/>
              </a:spcAft>
              <a:buClr>
                <a:schemeClr val="lt1"/>
              </a:buClr>
              <a:buSzPts val="5400"/>
              <a:buFont typeface="Arial"/>
              <a:buNone/>
              <a:defRPr sz="5400" b="1" i="0" u="none" strike="noStrike" cap="none">
                <a:solidFill>
                  <a:schemeClr val="lt1"/>
                </a:solidFill>
                <a:latin typeface="Helvetica Neue"/>
                <a:ea typeface="Helvetica Neue"/>
                <a:cs typeface="Helvetica Neue"/>
                <a:sym typeface="Helvetica Neue"/>
              </a:defRPr>
            </a:lvl1pPr>
            <a:lvl2pPr marL="914400" marR="0" lvl="1"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cxnSp>
        <p:nvCxnSpPr>
          <p:cNvPr id="66" name="Google Shape;66;p61"/>
          <p:cNvCxnSpPr/>
          <p:nvPr/>
        </p:nvCxnSpPr>
        <p:spPr>
          <a:xfrm>
            <a:off x="1926291" y="0"/>
            <a:ext cx="0" cy="4429200"/>
          </a:xfrm>
          <a:prstGeom prst="straightConnector1">
            <a:avLst/>
          </a:prstGeom>
          <a:noFill/>
          <a:ln w="9525" cap="flat" cmpd="sng">
            <a:solidFill>
              <a:schemeClr val="lt1">
                <a:alpha val="4705"/>
              </a:schemeClr>
            </a:solidFill>
            <a:prstDash val="dash"/>
            <a:miter lim="800000"/>
            <a:headEnd type="none" w="sm" len="sm"/>
            <a:tailEnd type="none" w="sm" len="sm"/>
          </a:ln>
        </p:spPr>
      </p:cxnSp>
      <p:cxnSp>
        <p:nvCxnSpPr>
          <p:cNvPr id="67" name="Google Shape;67;p61"/>
          <p:cNvCxnSpPr/>
          <p:nvPr/>
        </p:nvCxnSpPr>
        <p:spPr>
          <a:xfrm>
            <a:off x="3242422" y="0"/>
            <a:ext cx="0" cy="4429200"/>
          </a:xfrm>
          <a:prstGeom prst="straightConnector1">
            <a:avLst/>
          </a:prstGeom>
          <a:noFill/>
          <a:ln w="9525" cap="flat" cmpd="sng">
            <a:solidFill>
              <a:schemeClr val="lt1">
                <a:alpha val="4705"/>
              </a:schemeClr>
            </a:solidFill>
            <a:prstDash val="dash"/>
            <a:miter lim="800000"/>
            <a:headEnd type="none" w="sm" len="sm"/>
            <a:tailEnd type="none" w="sm" len="sm"/>
          </a:ln>
        </p:spPr>
      </p:cxnSp>
      <p:cxnSp>
        <p:nvCxnSpPr>
          <p:cNvPr id="68" name="Google Shape;68;p61"/>
          <p:cNvCxnSpPr/>
          <p:nvPr/>
        </p:nvCxnSpPr>
        <p:spPr>
          <a:xfrm>
            <a:off x="4568639" y="0"/>
            <a:ext cx="0" cy="4429200"/>
          </a:xfrm>
          <a:prstGeom prst="straightConnector1">
            <a:avLst/>
          </a:prstGeom>
          <a:noFill/>
          <a:ln w="9525" cap="flat" cmpd="sng">
            <a:solidFill>
              <a:schemeClr val="lt1">
                <a:alpha val="4705"/>
              </a:schemeClr>
            </a:solidFill>
            <a:prstDash val="dash"/>
            <a:miter lim="800000"/>
            <a:headEnd type="none" w="sm" len="sm"/>
            <a:tailEnd type="none" w="sm" len="sm"/>
          </a:ln>
        </p:spPr>
      </p:cxnSp>
      <p:cxnSp>
        <p:nvCxnSpPr>
          <p:cNvPr id="69" name="Google Shape;69;p61"/>
          <p:cNvCxnSpPr/>
          <p:nvPr/>
        </p:nvCxnSpPr>
        <p:spPr>
          <a:xfrm>
            <a:off x="5884769" y="0"/>
            <a:ext cx="0" cy="4429200"/>
          </a:xfrm>
          <a:prstGeom prst="straightConnector1">
            <a:avLst/>
          </a:prstGeom>
          <a:noFill/>
          <a:ln w="9525" cap="flat" cmpd="sng">
            <a:solidFill>
              <a:schemeClr val="lt1">
                <a:alpha val="4705"/>
              </a:schemeClr>
            </a:solidFill>
            <a:prstDash val="dash"/>
            <a:miter lim="800000"/>
            <a:headEnd type="none" w="sm" len="sm"/>
            <a:tailEnd type="none" w="sm" len="sm"/>
          </a:ln>
        </p:spPr>
      </p:cxnSp>
      <p:cxnSp>
        <p:nvCxnSpPr>
          <p:cNvPr id="70" name="Google Shape;70;p61"/>
          <p:cNvCxnSpPr/>
          <p:nvPr/>
        </p:nvCxnSpPr>
        <p:spPr>
          <a:xfrm>
            <a:off x="7205943" y="0"/>
            <a:ext cx="0" cy="4429200"/>
          </a:xfrm>
          <a:prstGeom prst="straightConnector1">
            <a:avLst/>
          </a:prstGeom>
          <a:noFill/>
          <a:ln w="9525" cap="flat" cmpd="sng">
            <a:solidFill>
              <a:schemeClr val="lt1">
                <a:alpha val="4705"/>
              </a:schemeClr>
            </a:solidFill>
            <a:prstDash val="dash"/>
            <a:miter lim="800000"/>
            <a:headEnd type="none" w="sm" len="sm"/>
            <a:tailEnd type="none" w="sm" len="sm"/>
          </a:ln>
        </p:spPr>
      </p:cxnSp>
      <p:cxnSp>
        <p:nvCxnSpPr>
          <p:cNvPr id="71" name="Google Shape;71;p61"/>
          <p:cNvCxnSpPr/>
          <p:nvPr/>
        </p:nvCxnSpPr>
        <p:spPr>
          <a:xfrm>
            <a:off x="8532159" y="0"/>
            <a:ext cx="0" cy="4429200"/>
          </a:xfrm>
          <a:prstGeom prst="straightConnector1">
            <a:avLst/>
          </a:prstGeom>
          <a:noFill/>
          <a:ln w="9525" cap="flat" cmpd="sng">
            <a:solidFill>
              <a:schemeClr val="lt1">
                <a:alpha val="4705"/>
              </a:schemeClr>
            </a:solidFill>
            <a:prstDash val="solid"/>
            <a:miter lim="800000"/>
            <a:headEnd type="none" w="sm" len="sm"/>
            <a:tailEnd type="none" w="sm" len="sm"/>
          </a:ln>
        </p:spPr>
      </p:cxnSp>
      <p:sp>
        <p:nvSpPr>
          <p:cNvPr id="72" name="Google Shape;72;p61"/>
          <p:cNvSpPr txBox="1">
            <a:spLocks noGrp="1"/>
          </p:cNvSpPr>
          <p:nvPr>
            <p:ph type="body" idx="2"/>
          </p:nvPr>
        </p:nvSpPr>
        <p:spPr>
          <a:xfrm>
            <a:off x="7316392" y="4627399"/>
            <a:ext cx="1104900" cy="335100"/>
          </a:xfrm>
          <a:prstGeom prst="rect">
            <a:avLst/>
          </a:prstGeom>
          <a:noFill/>
          <a:ln>
            <a:noFill/>
          </a:ln>
        </p:spPr>
        <p:txBody>
          <a:bodyPr spcFirstLastPara="1" wrap="square" lIns="0" tIns="0" rIns="0" bIns="0" anchor="ctr" anchorCtr="0">
            <a:noAutofit/>
          </a:bodyPr>
          <a:lstStyle>
            <a:lvl1pPr marL="457200" marR="0" lvl="0" indent="-228600" algn="l" rtl="0">
              <a:lnSpc>
                <a:spcPct val="100000"/>
              </a:lnSpc>
              <a:spcBef>
                <a:spcPts val="0"/>
              </a:spcBef>
              <a:spcAft>
                <a:spcPts val="0"/>
              </a:spcAft>
              <a:buClr>
                <a:schemeClr val="accent1"/>
              </a:buClr>
              <a:buSzPts val="800"/>
              <a:buFont typeface="Arial"/>
              <a:buNone/>
              <a:defRPr sz="800" b="0" i="0" u="none" strike="noStrike" cap="none">
                <a:solidFill>
                  <a:schemeClr val="accent1"/>
                </a:solidFill>
                <a:latin typeface="Arial"/>
                <a:ea typeface="Arial"/>
                <a:cs typeface="Arial"/>
                <a:sym typeface="Arial"/>
              </a:defRPr>
            </a:lvl1pPr>
            <a:lvl2pPr marL="914400" marR="0" lvl="1"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cxnSp>
        <p:nvCxnSpPr>
          <p:cNvPr id="73" name="Google Shape;73;p61"/>
          <p:cNvCxnSpPr/>
          <p:nvPr/>
        </p:nvCxnSpPr>
        <p:spPr>
          <a:xfrm>
            <a:off x="602312" y="961184"/>
            <a:ext cx="0" cy="527700"/>
          </a:xfrm>
          <a:prstGeom prst="straightConnector1">
            <a:avLst/>
          </a:prstGeom>
          <a:noFill/>
          <a:ln w="25400" cap="flat" cmpd="sng">
            <a:solidFill>
              <a:schemeClr val="dk2"/>
            </a:solidFill>
            <a:prstDash val="solid"/>
            <a:miter lim="800000"/>
            <a:headEnd type="none" w="sm" len="sm"/>
            <a:tailEnd type="none" w="sm" len="sm"/>
          </a:ln>
        </p:spPr>
      </p:cxnSp>
      <p:pic>
        <p:nvPicPr>
          <p:cNvPr id="74" name="Google Shape;74;p61"/>
          <p:cNvPicPr preferRelativeResize="0"/>
          <p:nvPr/>
        </p:nvPicPr>
        <p:blipFill rotWithShape="1">
          <a:blip r:embed="rId2">
            <a:alphaModFix/>
          </a:blip>
          <a:srcRect/>
          <a:stretch/>
        </p:blipFill>
        <p:spPr>
          <a:xfrm>
            <a:off x="710810" y="4599784"/>
            <a:ext cx="1470621" cy="394890"/>
          </a:xfrm>
          <a:prstGeom prst="rect">
            <a:avLst/>
          </a:prstGeom>
          <a:noFill/>
          <a:ln>
            <a:noFill/>
          </a:ln>
        </p:spPr>
      </p:pic>
      <p:sp>
        <p:nvSpPr>
          <p:cNvPr id="75" name="Google Shape;75;p61"/>
          <p:cNvSpPr txBox="1">
            <a:spLocks noGrp="1"/>
          </p:cNvSpPr>
          <p:nvPr>
            <p:ph type="body" idx="3"/>
          </p:nvPr>
        </p:nvSpPr>
        <p:spPr>
          <a:xfrm>
            <a:off x="706049" y="3213776"/>
            <a:ext cx="3751800" cy="665700"/>
          </a:xfrm>
          <a:prstGeom prst="rect">
            <a:avLst/>
          </a:prstGeom>
          <a:noFill/>
          <a:ln>
            <a:noFill/>
          </a:ln>
        </p:spPr>
        <p:txBody>
          <a:bodyPr spcFirstLastPara="1" wrap="square" lIns="0" tIns="0" rIns="0" bIns="0" anchor="ctr" anchorCtr="0">
            <a:noAutofit/>
          </a:bodyPr>
          <a:lstStyle>
            <a:lvl1pPr marL="457200" marR="0" lvl="0" indent="-228600" algn="l" rtl="0">
              <a:lnSpc>
                <a:spcPct val="100000"/>
              </a:lnSpc>
              <a:spcBef>
                <a:spcPts val="0"/>
              </a:spcBef>
              <a:spcAft>
                <a:spcPts val="0"/>
              </a:spcAft>
              <a:buClr>
                <a:schemeClr val="lt2"/>
              </a:buClr>
              <a:buSzPts val="1800"/>
              <a:buFont typeface="Arial"/>
              <a:buNone/>
              <a:defRPr sz="1800" b="0" i="0" u="none" strike="noStrike" cap="none">
                <a:solidFill>
                  <a:schemeClr val="lt2"/>
                </a:solidFill>
                <a:latin typeface="Helvetica Neue"/>
                <a:ea typeface="Helvetica Neue"/>
                <a:cs typeface="Helvetica Neue"/>
                <a:sym typeface="Helvetica Neue"/>
              </a:defRPr>
            </a:lvl1pPr>
            <a:lvl2pPr marL="914400" marR="0" lvl="1"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Tree>
  </p:cSld>
  <p:clrMapOvr>
    <a:masterClrMapping/>
  </p:clrMapOvr>
  <p:transition spd="slow">
    <p:push/>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eam / Speaker options">
  <p:cSld name="Team / Speaker options">
    <p:spTree>
      <p:nvGrpSpPr>
        <p:cNvPr id="1" name="Shape 408"/>
        <p:cNvGrpSpPr/>
        <p:nvPr/>
      </p:nvGrpSpPr>
      <p:grpSpPr>
        <a:xfrm>
          <a:off x="0" y="0"/>
          <a:ext cx="0" cy="0"/>
          <a:chOff x="0" y="0"/>
          <a:chExt cx="0" cy="0"/>
        </a:xfrm>
      </p:grpSpPr>
      <p:sp>
        <p:nvSpPr>
          <p:cNvPr id="409" name="Google Shape;409;p107"/>
          <p:cNvSpPr/>
          <p:nvPr/>
        </p:nvSpPr>
        <p:spPr>
          <a:xfrm>
            <a:off x="0" y="0"/>
            <a:ext cx="9144000" cy="5143500"/>
          </a:xfrm>
          <a:prstGeom prst="rect">
            <a:avLst/>
          </a:prstGeom>
          <a:solidFill>
            <a:srgbClr val="FFC00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US" sz="4500" b="1" i="0">
                <a:solidFill>
                  <a:schemeClr val="accent1"/>
                </a:solidFill>
                <a:latin typeface="Helvetica Neue"/>
                <a:ea typeface="Helvetica Neue"/>
                <a:cs typeface="Helvetica Neue"/>
                <a:sym typeface="Helvetica Neue"/>
              </a:rPr>
              <a:t>Team / Speaker Options</a:t>
            </a:r>
            <a:endParaRPr sz="1100"/>
          </a:p>
        </p:txBody>
      </p:sp>
    </p:spTree>
  </p:cSld>
  <p:clrMapOvr>
    <a:masterClrMapping/>
  </p:clrMapOvr>
  <p:transition spd="slow">
    <p:push/>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eam Option 1 (6 member)">
  <p:cSld name="Team Option 1 (6 member)">
    <p:spTree>
      <p:nvGrpSpPr>
        <p:cNvPr id="1" name="Shape 410"/>
        <p:cNvGrpSpPr/>
        <p:nvPr/>
      </p:nvGrpSpPr>
      <p:grpSpPr>
        <a:xfrm>
          <a:off x="0" y="0"/>
          <a:ext cx="0" cy="0"/>
          <a:chOff x="0" y="0"/>
          <a:chExt cx="0" cy="0"/>
        </a:xfrm>
      </p:grpSpPr>
      <p:sp>
        <p:nvSpPr>
          <p:cNvPr id="411" name="Google Shape;411;p108"/>
          <p:cNvSpPr>
            <a:spLocks noGrp="1"/>
          </p:cNvSpPr>
          <p:nvPr>
            <p:ph type="pic" idx="2"/>
          </p:nvPr>
        </p:nvSpPr>
        <p:spPr>
          <a:xfrm>
            <a:off x="1575139" y="2920081"/>
            <a:ext cx="1560900" cy="1206900"/>
          </a:xfrm>
          <a:prstGeom prst="rect">
            <a:avLst/>
          </a:prstGeom>
          <a:solidFill>
            <a:srgbClr val="F2F2F2"/>
          </a:solidFill>
          <a:ln>
            <a:noFill/>
          </a:ln>
          <a:effectLst>
            <a:outerShdw blurRad="38100" algn="ctr" rotWithShape="0">
              <a:srgbClr val="000000">
                <a:alpha val="40000"/>
              </a:srgbClr>
            </a:outerShdw>
          </a:effectLst>
        </p:spPr>
      </p:sp>
      <p:sp>
        <p:nvSpPr>
          <p:cNvPr id="412" name="Google Shape;412;p108"/>
          <p:cNvSpPr txBox="1">
            <a:spLocks noGrp="1"/>
          </p:cNvSpPr>
          <p:nvPr>
            <p:ph type="body" idx="1"/>
          </p:nvPr>
        </p:nvSpPr>
        <p:spPr>
          <a:xfrm>
            <a:off x="1575139" y="4182674"/>
            <a:ext cx="1560900" cy="249300"/>
          </a:xfrm>
          <a:prstGeom prst="rect">
            <a:avLst/>
          </a:prstGeom>
          <a:noFill/>
          <a:ln>
            <a:noFill/>
          </a:ln>
        </p:spPr>
        <p:txBody>
          <a:bodyPr spcFirstLastPara="1" wrap="square" lIns="0" tIns="0" rIns="0" bIns="0" anchor="t" anchorCtr="0">
            <a:noAutofit/>
          </a:bodyPr>
          <a:lstStyle>
            <a:lvl1pPr marL="457200" marR="0" lvl="0" indent="-228600" algn="ctr" rtl="0">
              <a:lnSpc>
                <a:spcPct val="9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1pPr>
            <a:lvl2pPr marL="914400" marR="0" lvl="1"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413" name="Google Shape;413;p108"/>
          <p:cNvSpPr/>
          <p:nvPr/>
        </p:nvSpPr>
        <p:spPr>
          <a:xfrm>
            <a:off x="0" y="4533900"/>
            <a:ext cx="9144000" cy="609600"/>
          </a:xfrm>
          <a:prstGeom prst="rect">
            <a:avLst/>
          </a:prstGeom>
          <a:solidFill>
            <a:schemeClr val="lt1"/>
          </a:solidFill>
          <a:ln>
            <a:noFill/>
          </a:ln>
          <a:effectLst>
            <a:outerShdw blurRad="63500" algn="ctr" rotWithShape="0">
              <a:srgbClr val="000000">
                <a:alpha val="24705"/>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414" name="Google Shape;414;p108"/>
          <p:cNvSpPr txBox="1">
            <a:spLocks noGrp="1"/>
          </p:cNvSpPr>
          <p:nvPr>
            <p:ph type="body" idx="3"/>
          </p:nvPr>
        </p:nvSpPr>
        <p:spPr>
          <a:xfrm>
            <a:off x="706041" y="629258"/>
            <a:ext cx="7715100" cy="296400"/>
          </a:xfrm>
          <a:prstGeom prst="rect">
            <a:avLst/>
          </a:prstGeom>
          <a:noFill/>
          <a:ln>
            <a:noFill/>
          </a:ln>
        </p:spPr>
        <p:txBody>
          <a:bodyPr spcFirstLastPara="1" wrap="square" lIns="0" tIns="0" rIns="0" bIns="0" anchor="t" anchorCtr="0">
            <a:noAutofit/>
          </a:bodyPr>
          <a:lstStyle>
            <a:lvl1pPr marL="457200" marR="0" lvl="0" indent="-228600" algn="l" rtl="0">
              <a:lnSpc>
                <a:spcPct val="80000"/>
              </a:lnSpc>
              <a:spcBef>
                <a:spcPts val="0"/>
              </a:spcBef>
              <a:spcAft>
                <a:spcPts val="0"/>
              </a:spcAft>
              <a:buClr>
                <a:schemeClr val="dk1"/>
              </a:buClr>
              <a:buSzPts val="3300"/>
              <a:buFont typeface="Arial"/>
              <a:buNone/>
              <a:defRPr sz="3300" b="1" i="0" u="none" strike="noStrike" cap="none">
                <a:solidFill>
                  <a:schemeClr val="dk1"/>
                </a:solidFill>
                <a:latin typeface="Helvetica Neue"/>
                <a:ea typeface="Helvetica Neue"/>
                <a:cs typeface="Helvetica Neue"/>
                <a:sym typeface="Helvetica Neue"/>
              </a:defRPr>
            </a:lvl1pPr>
            <a:lvl2pPr marL="914400" marR="0" lvl="1"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415" name="Google Shape;415;p108"/>
          <p:cNvSpPr>
            <a:spLocks noGrp="1"/>
          </p:cNvSpPr>
          <p:nvPr>
            <p:ph type="pic" idx="4"/>
          </p:nvPr>
        </p:nvSpPr>
        <p:spPr>
          <a:xfrm>
            <a:off x="1575139" y="1237482"/>
            <a:ext cx="1560900" cy="1206900"/>
          </a:xfrm>
          <a:prstGeom prst="rect">
            <a:avLst/>
          </a:prstGeom>
          <a:solidFill>
            <a:srgbClr val="F2F2F2"/>
          </a:solidFill>
          <a:ln>
            <a:noFill/>
          </a:ln>
          <a:effectLst>
            <a:outerShdw blurRad="38100" algn="ctr" rotWithShape="0">
              <a:srgbClr val="000000">
                <a:alpha val="40000"/>
              </a:srgbClr>
            </a:outerShdw>
          </a:effectLst>
        </p:spPr>
      </p:sp>
      <p:sp>
        <p:nvSpPr>
          <p:cNvPr id="416" name="Google Shape;416;p108"/>
          <p:cNvSpPr txBox="1">
            <a:spLocks noGrp="1"/>
          </p:cNvSpPr>
          <p:nvPr>
            <p:ph type="body" idx="5"/>
          </p:nvPr>
        </p:nvSpPr>
        <p:spPr>
          <a:xfrm>
            <a:off x="1575139" y="2500075"/>
            <a:ext cx="1560900" cy="249300"/>
          </a:xfrm>
          <a:prstGeom prst="rect">
            <a:avLst/>
          </a:prstGeom>
          <a:noFill/>
          <a:ln>
            <a:noFill/>
          </a:ln>
        </p:spPr>
        <p:txBody>
          <a:bodyPr spcFirstLastPara="1" wrap="square" lIns="0" tIns="0" rIns="0" bIns="0" anchor="t" anchorCtr="0">
            <a:noAutofit/>
          </a:bodyPr>
          <a:lstStyle>
            <a:lvl1pPr marL="457200" marR="0" lvl="0" indent="-228600" algn="ctr" rtl="0">
              <a:lnSpc>
                <a:spcPct val="9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1pPr>
            <a:lvl2pPr marL="914400" marR="0" lvl="1"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417" name="Google Shape;417;p108"/>
          <p:cNvSpPr>
            <a:spLocks noGrp="1"/>
          </p:cNvSpPr>
          <p:nvPr>
            <p:ph type="pic" idx="6"/>
          </p:nvPr>
        </p:nvSpPr>
        <p:spPr>
          <a:xfrm>
            <a:off x="3787945" y="2920081"/>
            <a:ext cx="1560900" cy="1206900"/>
          </a:xfrm>
          <a:prstGeom prst="rect">
            <a:avLst/>
          </a:prstGeom>
          <a:solidFill>
            <a:srgbClr val="F2F2F2"/>
          </a:solidFill>
          <a:ln>
            <a:noFill/>
          </a:ln>
          <a:effectLst>
            <a:outerShdw blurRad="38100" algn="ctr" rotWithShape="0">
              <a:srgbClr val="000000">
                <a:alpha val="40000"/>
              </a:srgbClr>
            </a:outerShdw>
          </a:effectLst>
        </p:spPr>
      </p:sp>
      <p:sp>
        <p:nvSpPr>
          <p:cNvPr id="418" name="Google Shape;418;p108"/>
          <p:cNvSpPr txBox="1">
            <a:spLocks noGrp="1"/>
          </p:cNvSpPr>
          <p:nvPr>
            <p:ph type="body" idx="7"/>
          </p:nvPr>
        </p:nvSpPr>
        <p:spPr>
          <a:xfrm>
            <a:off x="3787945" y="4182674"/>
            <a:ext cx="1560900" cy="249300"/>
          </a:xfrm>
          <a:prstGeom prst="rect">
            <a:avLst/>
          </a:prstGeom>
          <a:noFill/>
          <a:ln>
            <a:noFill/>
          </a:ln>
        </p:spPr>
        <p:txBody>
          <a:bodyPr spcFirstLastPara="1" wrap="square" lIns="0" tIns="0" rIns="0" bIns="0" anchor="t" anchorCtr="0">
            <a:noAutofit/>
          </a:bodyPr>
          <a:lstStyle>
            <a:lvl1pPr marL="457200" marR="0" lvl="0" indent="-228600" algn="ctr" rtl="0">
              <a:lnSpc>
                <a:spcPct val="9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1pPr>
            <a:lvl2pPr marL="914400" marR="0" lvl="1"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419" name="Google Shape;419;p108"/>
          <p:cNvSpPr>
            <a:spLocks noGrp="1"/>
          </p:cNvSpPr>
          <p:nvPr>
            <p:ph type="pic" idx="8"/>
          </p:nvPr>
        </p:nvSpPr>
        <p:spPr>
          <a:xfrm>
            <a:off x="3791517" y="1237482"/>
            <a:ext cx="1560900" cy="1206900"/>
          </a:xfrm>
          <a:prstGeom prst="rect">
            <a:avLst/>
          </a:prstGeom>
          <a:solidFill>
            <a:srgbClr val="F2F2F2"/>
          </a:solidFill>
          <a:ln>
            <a:noFill/>
          </a:ln>
          <a:effectLst>
            <a:outerShdw blurRad="38100" algn="ctr" rotWithShape="0">
              <a:srgbClr val="000000">
                <a:alpha val="40000"/>
              </a:srgbClr>
            </a:outerShdw>
          </a:effectLst>
        </p:spPr>
      </p:sp>
      <p:sp>
        <p:nvSpPr>
          <p:cNvPr id="420" name="Google Shape;420;p108"/>
          <p:cNvSpPr txBox="1">
            <a:spLocks noGrp="1"/>
          </p:cNvSpPr>
          <p:nvPr>
            <p:ph type="body" idx="9"/>
          </p:nvPr>
        </p:nvSpPr>
        <p:spPr>
          <a:xfrm>
            <a:off x="3787945" y="2500075"/>
            <a:ext cx="1560900" cy="249300"/>
          </a:xfrm>
          <a:prstGeom prst="rect">
            <a:avLst/>
          </a:prstGeom>
          <a:noFill/>
          <a:ln>
            <a:noFill/>
          </a:ln>
        </p:spPr>
        <p:txBody>
          <a:bodyPr spcFirstLastPara="1" wrap="square" lIns="0" tIns="0" rIns="0" bIns="0" anchor="t" anchorCtr="0">
            <a:noAutofit/>
          </a:bodyPr>
          <a:lstStyle>
            <a:lvl1pPr marL="457200" marR="0" lvl="0" indent="-228600" algn="ctr" rtl="0">
              <a:lnSpc>
                <a:spcPct val="9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1pPr>
            <a:lvl2pPr marL="914400" marR="0" lvl="1"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421" name="Google Shape;421;p108"/>
          <p:cNvSpPr>
            <a:spLocks noGrp="1"/>
          </p:cNvSpPr>
          <p:nvPr>
            <p:ph type="pic" idx="13"/>
          </p:nvPr>
        </p:nvSpPr>
        <p:spPr>
          <a:xfrm>
            <a:off x="6007895" y="2920081"/>
            <a:ext cx="1560900" cy="1206900"/>
          </a:xfrm>
          <a:prstGeom prst="rect">
            <a:avLst/>
          </a:prstGeom>
          <a:solidFill>
            <a:srgbClr val="F2F2F2"/>
          </a:solidFill>
          <a:ln>
            <a:noFill/>
          </a:ln>
          <a:effectLst>
            <a:outerShdw blurRad="38100" algn="ctr" rotWithShape="0">
              <a:srgbClr val="000000">
                <a:alpha val="40000"/>
              </a:srgbClr>
            </a:outerShdw>
          </a:effectLst>
        </p:spPr>
      </p:sp>
      <p:sp>
        <p:nvSpPr>
          <p:cNvPr id="422" name="Google Shape;422;p108"/>
          <p:cNvSpPr txBox="1">
            <a:spLocks noGrp="1"/>
          </p:cNvSpPr>
          <p:nvPr>
            <p:ph type="body" idx="14"/>
          </p:nvPr>
        </p:nvSpPr>
        <p:spPr>
          <a:xfrm>
            <a:off x="6007895" y="4182674"/>
            <a:ext cx="1560900" cy="249300"/>
          </a:xfrm>
          <a:prstGeom prst="rect">
            <a:avLst/>
          </a:prstGeom>
          <a:noFill/>
          <a:ln>
            <a:noFill/>
          </a:ln>
        </p:spPr>
        <p:txBody>
          <a:bodyPr spcFirstLastPara="1" wrap="square" lIns="0" tIns="0" rIns="0" bIns="0" anchor="t" anchorCtr="0">
            <a:noAutofit/>
          </a:bodyPr>
          <a:lstStyle>
            <a:lvl1pPr marL="457200" marR="0" lvl="0" indent="-228600" algn="ctr" rtl="0">
              <a:lnSpc>
                <a:spcPct val="9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1pPr>
            <a:lvl2pPr marL="914400" marR="0" lvl="1"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423" name="Google Shape;423;p108"/>
          <p:cNvSpPr>
            <a:spLocks noGrp="1"/>
          </p:cNvSpPr>
          <p:nvPr>
            <p:ph type="pic" idx="15"/>
          </p:nvPr>
        </p:nvSpPr>
        <p:spPr>
          <a:xfrm>
            <a:off x="6007895" y="1237482"/>
            <a:ext cx="1560900" cy="1206900"/>
          </a:xfrm>
          <a:prstGeom prst="rect">
            <a:avLst/>
          </a:prstGeom>
          <a:solidFill>
            <a:srgbClr val="F2F2F2"/>
          </a:solidFill>
          <a:ln>
            <a:noFill/>
          </a:ln>
          <a:effectLst>
            <a:outerShdw blurRad="38100" algn="ctr" rotWithShape="0">
              <a:srgbClr val="000000">
                <a:alpha val="40000"/>
              </a:srgbClr>
            </a:outerShdw>
          </a:effectLst>
        </p:spPr>
      </p:sp>
      <p:sp>
        <p:nvSpPr>
          <p:cNvPr id="424" name="Google Shape;424;p108"/>
          <p:cNvSpPr txBox="1">
            <a:spLocks noGrp="1"/>
          </p:cNvSpPr>
          <p:nvPr>
            <p:ph type="body" idx="16"/>
          </p:nvPr>
        </p:nvSpPr>
        <p:spPr>
          <a:xfrm>
            <a:off x="6007895" y="2500075"/>
            <a:ext cx="1560900" cy="249300"/>
          </a:xfrm>
          <a:prstGeom prst="rect">
            <a:avLst/>
          </a:prstGeom>
          <a:noFill/>
          <a:ln>
            <a:noFill/>
          </a:ln>
        </p:spPr>
        <p:txBody>
          <a:bodyPr spcFirstLastPara="1" wrap="square" lIns="0" tIns="0" rIns="0" bIns="0" anchor="t" anchorCtr="0">
            <a:noAutofit/>
          </a:bodyPr>
          <a:lstStyle>
            <a:lvl1pPr marL="457200" marR="0" lvl="0" indent="-228600" algn="ctr" rtl="0">
              <a:lnSpc>
                <a:spcPct val="9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1pPr>
            <a:lvl2pPr marL="914400" marR="0" lvl="1"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cxnSp>
        <p:nvCxnSpPr>
          <p:cNvPr id="425" name="Google Shape;425;p108"/>
          <p:cNvCxnSpPr/>
          <p:nvPr/>
        </p:nvCxnSpPr>
        <p:spPr>
          <a:xfrm>
            <a:off x="602312" y="605608"/>
            <a:ext cx="0" cy="320100"/>
          </a:xfrm>
          <a:prstGeom prst="straightConnector1">
            <a:avLst/>
          </a:prstGeom>
          <a:noFill/>
          <a:ln w="25400" cap="flat" cmpd="sng">
            <a:solidFill>
              <a:schemeClr val="dk2"/>
            </a:solidFill>
            <a:prstDash val="solid"/>
            <a:miter lim="800000"/>
            <a:headEnd type="none" w="sm" len="sm"/>
            <a:tailEnd type="none" w="sm" len="sm"/>
          </a:ln>
        </p:spPr>
      </p:cxnSp>
      <p:pic>
        <p:nvPicPr>
          <p:cNvPr id="426" name="Google Shape;426;p108"/>
          <p:cNvPicPr preferRelativeResize="0"/>
          <p:nvPr/>
        </p:nvPicPr>
        <p:blipFill rotWithShape="1">
          <a:blip r:embed="rId2">
            <a:alphaModFix/>
          </a:blip>
          <a:srcRect/>
          <a:stretch/>
        </p:blipFill>
        <p:spPr>
          <a:xfrm>
            <a:off x="7316392" y="4687355"/>
            <a:ext cx="1104897" cy="296687"/>
          </a:xfrm>
          <a:prstGeom prst="rect">
            <a:avLst/>
          </a:prstGeom>
          <a:noFill/>
          <a:ln>
            <a:noFill/>
          </a:ln>
        </p:spPr>
      </p:pic>
      <p:sp>
        <p:nvSpPr>
          <p:cNvPr id="427" name="Google Shape;427;p108"/>
          <p:cNvSpPr txBox="1"/>
          <p:nvPr/>
        </p:nvSpPr>
        <p:spPr>
          <a:xfrm>
            <a:off x="710583" y="4686232"/>
            <a:ext cx="5843100" cy="298800"/>
          </a:xfrm>
          <a:prstGeom prst="rect">
            <a:avLst/>
          </a:prstGeom>
          <a:noFill/>
          <a:ln>
            <a:noFill/>
          </a:ln>
        </p:spPr>
        <p:txBody>
          <a:bodyPr spcFirstLastPara="1" wrap="square" lIns="0" tIns="0" rIns="0" bIns="0" anchor="ctr" anchorCtr="0">
            <a:noAutofit/>
          </a:bodyPr>
          <a:lstStyle/>
          <a:p>
            <a:pPr marL="0" marR="0" lvl="0" indent="0" algn="l" rtl="0">
              <a:lnSpc>
                <a:spcPct val="80000"/>
              </a:lnSpc>
              <a:spcBef>
                <a:spcPts val="0"/>
              </a:spcBef>
              <a:spcAft>
                <a:spcPts val="0"/>
              </a:spcAft>
              <a:buClr>
                <a:srgbClr val="B4B1B4"/>
              </a:buClr>
              <a:buSzPts val="600"/>
              <a:buFont typeface="Arial"/>
              <a:buNone/>
            </a:pPr>
            <a:r>
              <a:rPr lang="en-US" sz="600" b="0" i="0">
                <a:solidFill>
                  <a:srgbClr val="B4B1B4"/>
                </a:solidFill>
                <a:latin typeface="Arial Narrow"/>
                <a:ea typeface="Arial Narrow"/>
                <a:cs typeface="Arial Narrow"/>
                <a:sym typeface="Arial Narrow"/>
              </a:rPr>
              <a:t>The information included herein is for informational purposes and is intended for use by advisors only, and should not be copied, reproduced, or redistributed without consent of CWM, LLC. Carson Partners offers investment advisory services through CWM, LLC, an SEC Registered Investment Advisor. Carson Coaching and CWM, LLC are separate but affiliated companies and wholly-owned subsidiaries of Carson Group Holdings, LLC. Carson Coaching does not provide advisory services.</a:t>
            </a:r>
            <a:endParaRPr sz="1100"/>
          </a:p>
        </p:txBody>
      </p:sp>
    </p:spTree>
  </p:cSld>
  <p:clrMapOvr>
    <a:masterClrMapping/>
  </p:clrMapOvr>
  <p:transition spd="slow">
    <p:push/>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eam Option 1 (8 member)">
  <p:cSld name="Team Option 1 (8 member)">
    <p:spTree>
      <p:nvGrpSpPr>
        <p:cNvPr id="1" name="Shape 428"/>
        <p:cNvGrpSpPr/>
        <p:nvPr/>
      </p:nvGrpSpPr>
      <p:grpSpPr>
        <a:xfrm>
          <a:off x="0" y="0"/>
          <a:ext cx="0" cy="0"/>
          <a:chOff x="0" y="0"/>
          <a:chExt cx="0" cy="0"/>
        </a:xfrm>
      </p:grpSpPr>
      <p:sp>
        <p:nvSpPr>
          <p:cNvPr id="429" name="Google Shape;429;p109"/>
          <p:cNvSpPr/>
          <p:nvPr/>
        </p:nvSpPr>
        <p:spPr>
          <a:xfrm>
            <a:off x="0" y="4533900"/>
            <a:ext cx="9144000" cy="609600"/>
          </a:xfrm>
          <a:prstGeom prst="rect">
            <a:avLst/>
          </a:prstGeom>
          <a:solidFill>
            <a:schemeClr val="lt1"/>
          </a:solidFill>
          <a:ln>
            <a:noFill/>
          </a:ln>
          <a:effectLst>
            <a:outerShdw blurRad="63500" algn="ctr" rotWithShape="0">
              <a:srgbClr val="000000">
                <a:alpha val="24705"/>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430" name="Google Shape;430;p109"/>
          <p:cNvSpPr txBox="1">
            <a:spLocks noGrp="1"/>
          </p:cNvSpPr>
          <p:nvPr>
            <p:ph type="body" idx="1"/>
          </p:nvPr>
        </p:nvSpPr>
        <p:spPr>
          <a:xfrm>
            <a:off x="706041" y="629258"/>
            <a:ext cx="7715100" cy="296400"/>
          </a:xfrm>
          <a:prstGeom prst="rect">
            <a:avLst/>
          </a:prstGeom>
          <a:noFill/>
          <a:ln>
            <a:noFill/>
          </a:ln>
        </p:spPr>
        <p:txBody>
          <a:bodyPr spcFirstLastPara="1" wrap="square" lIns="0" tIns="0" rIns="0" bIns="0" anchor="t" anchorCtr="0">
            <a:noAutofit/>
          </a:bodyPr>
          <a:lstStyle>
            <a:lvl1pPr marL="457200" marR="0" lvl="0" indent="-228600" algn="l" rtl="0">
              <a:lnSpc>
                <a:spcPct val="80000"/>
              </a:lnSpc>
              <a:spcBef>
                <a:spcPts val="0"/>
              </a:spcBef>
              <a:spcAft>
                <a:spcPts val="0"/>
              </a:spcAft>
              <a:buClr>
                <a:schemeClr val="dk1"/>
              </a:buClr>
              <a:buSzPts val="3300"/>
              <a:buFont typeface="Arial"/>
              <a:buNone/>
              <a:defRPr sz="3300" b="1" i="0" u="none" strike="noStrike" cap="none">
                <a:solidFill>
                  <a:schemeClr val="dk1"/>
                </a:solidFill>
                <a:latin typeface="Helvetica Neue"/>
                <a:ea typeface="Helvetica Neue"/>
                <a:cs typeface="Helvetica Neue"/>
                <a:sym typeface="Helvetica Neue"/>
              </a:defRPr>
            </a:lvl1pPr>
            <a:lvl2pPr marL="914400" marR="0" lvl="1"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cxnSp>
        <p:nvCxnSpPr>
          <p:cNvPr id="431" name="Google Shape;431;p109"/>
          <p:cNvCxnSpPr/>
          <p:nvPr/>
        </p:nvCxnSpPr>
        <p:spPr>
          <a:xfrm>
            <a:off x="602312" y="605608"/>
            <a:ext cx="0" cy="320100"/>
          </a:xfrm>
          <a:prstGeom prst="straightConnector1">
            <a:avLst/>
          </a:prstGeom>
          <a:noFill/>
          <a:ln w="25400" cap="flat" cmpd="sng">
            <a:solidFill>
              <a:schemeClr val="dk2"/>
            </a:solidFill>
            <a:prstDash val="solid"/>
            <a:miter lim="800000"/>
            <a:headEnd type="none" w="sm" len="sm"/>
            <a:tailEnd type="none" w="sm" len="sm"/>
          </a:ln>
        </p:spPr>
      </p:cxnSp>
      <p:sp>
        <p:nvSpPr>
          <p:cNvPr id="432" name="Google Shape;432;p109"/>
          <p:cNvSpPr>
            <a:spLocks noGrp="1"/>
          </p:cNvSpPr>
          <p:nvPr>
            <p:ph type="pic" idx="2"/>
          </p:nvPr>
        </p:nvSpPr>
        <p:spPr>
          <a:xfrm>
            <a:off x="1141185" y="2920081"/>
            <a:ext cx="1560900" cy="1206900"/>
          </a:xfrm>
          <a:prstGeom prst="rect">
            <a:avLst/>
          </a:prstGeom>
          <a:solidFill>
            <a:srgbClr val="F2F2F2"/>
          </a:solidFill>
          <a:ln>
            <a:noFill/>
          </a:ln>
          <a:effectLst>
            <a:outerShdw blurRad="38100" algn="ctr" rotWithShape="0">
              <a:srgbClr val="000000">
                <a:alpha val="40000"/>
              </a:srgbClr>
            </a:outerShdw>
          </a:effectLst>
        </p:spPr>
      </p:sp>
      <p:sp>
        <p:nvSpPr>
          <p:cNvPr id="433" name="Google Shape;433;p109"/>
          <p:cNvSpPr txBox="1">
            <a:spLocks noGrp="1"/>
          </p:cNvSpPr>
          <p:nvPr>
            <p:ph type="body" idx="3"/>
          </p:nvPr>
        </p:nvSpPr>
        <p:spPr>
          <a:xfrm>
            <a:off x="1141185" y="4182674"/>
            <a:ext cx="1560900" cy="249300"/>
          </a:xfrm>
          <a:prstGeom prst="rect">
            <a:avLst/>
          </a:prstGeom>
          <a:noFill/>
          <a:ln>
            <a:noFill/>
          </a:ln>
        </p:spPr>
        <p:txBody>
          <a:bodyPr spcFirstLastPara="1" wrap="square" lIns="0" tIns="0" rIns="0" bIns="0" anchor="t" anchorCtr="0">
            <a:noAutofit/>
          </a:bodyPr>
          <a:lstStyle>
            <a:lvl1pPr marL="457200" marR="0" lvl="0" indent="-228600" algn="ctr" rtl="0">
              <a:lnSpc>
                <a:spcPct val="9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1pPr>
            <a:lvl2pPr marL="914400" marR="0" lvl="1"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434" name="Google Shape;434;p109"/>
          <p:cNvSpPr>
            <a:spLocks noGrp="1"/>
          </p:cNvSpPr>
          <p:nvPr>
            <p:ph type="pic" idx="4"/>
          </p:nvPr>
        </p:nvSpPr>
        <p:spPr>
          <a:xfrm>
            <a:off x="1141185" y="1237482"/>
            <a:ext cx="1560900" cy="1206900"/>
          </a:xfrm>
          <a:prstGeom prst="rect">
            <a:avLst/>
          </a:prstGeom>
          <a:solidFill>
            <a:srgbClr val="F2F2F2"/>
          </a:solidFill>
          <a:ln>
            <a:noFill/>
          </a:ln>
          <a:effectLst>
            <a:outerShdw blurRad="38100" algn="ctr" rotWithShape="0">
              <a:srgbClr val="000000">
                <a:alpha val="40000"/>
              </a:srgbClr>
            </a:outerShdw>
          </a:effectLst>
        </p:spPr>
      </p:sp>
      <p:sp>
        <p:nvSpPr>
          <p:cNvPr id="435" name="Google Shape;435;p109"/>
          <p:cNvSpPr txBox="1">
            <a:spLocks noGrp="1"/>
          </p:cNvSpPr>
          <p:nvPr>
            <p:ph type="body" idx="5"/>
          </p:nvPr>
        </p:nvSpPr>
        <p:spPr>
          <a:xfrm>
            <a:off x="1141185" y="2500075"/>
            <a:ext cx="1560900" cy="249300"/>
          </a:xfrm>
          <a:prstGeom prst="rect">
            <a:avLst/>
          </a:prstGeom>
          <a:noFill/>
          <a:ln>
            <a:noFill/>
          </a:ln>
        </p:spPr>
        <p:txBody>
          <a:bodyPr spcFirstLastPara="1" wrap="square" lIns="0" tIns="0" rIns="0" bIns="0" anchor="t" anchorCtr="0">
            <a:noAutofit/>
          </a:bodyPr>
          <a:lstStyle>
            <a:lvl1pPr marL="457200" marR="0" lvl="0" indent="-228600" algn="ctr" rtl="0">
              <a:lnSpc>
                <a:spcPct val="9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1pPr>
            <a:lvl2pPr marL="914400" marR="0" lvl="1"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436" name="Google Shape;436;p109"/>
          <p:cNvSpPr>
            <a:spLocks noGrp="1"/>
          </p:cNvSpPr>
          <p:nvPr>
            <p:ph type="pic" idx="6"/>
          </p:nvPr>
        </p:nvSpPr>
        <p:spPr>
          <a:xfrm>
            <a:off x="2902094" y="2920081"/>
            <a:ext cx="1560900" cy="1206900"/>
          </a:xfrm>
          <a:prstGeom prst="rect">
            <a:avLst/>
          </a:prstGeom>
          <a:solidFill>
            <a:srgbClr val="F2F2F2"/>
          </a:solidFill>
          <a:ln>
            <a:noFill/>
          </a:ln>
          <a:effectLst>
            <a:outerShdw blurRad="38100" algn="ctr" rotWithShape="0">
              <a:srgbClr val="000000">
                <a:alpha val="40000"/>
              </a:srgbClr>
            </a:outerShdw>
          </a:effectLst>
        </p:spPr>
      </p:sp>
      <p:sp>
        <p:nvSpPr>
          <p:cNvPr id="437" name="Google Shape;437;p109"/>
          <p:cNvSpPr txBox="1">
            <a:spLocks noGrp="1"/>
          </p:cNvSpPr>
          <p:nvPr>
            <p:ph type="body" idx="7"/>
          </p:nvPr>
        </p:nvSpPr>
        <p:spPr>
          <a:xfrm>
            <a:off x="2902094" y="4182674"/>
            <a:ext cx="1560900" cy="249300"/>
          </a:xfrm>
          <a:prstGeom prst="rect">
            <a:avLst/>
          </a:prstGeom>
          <a:noFill/>
          <a:ln>
            <a:noFill/>
          </a:ln>
        </p:spPr>
        <p:txBody>
          <a:bodyPr spcFirstLastPara="1" wrap="square" lIns="0" tIns="0" rIns="0" bIns="0" anchor="t" anchorCtr="0">
            <a:noAutofit/>
          </a:bodyPr>
          <a:lstStyle>
            <a:lvl1pPr marL="457200" marR="0" lvl="0" indent="-228600" algn="ctr" rtl="0">
              <a:lnSpc>
                <a:spcPct val="9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1pPr>
            <a:lvl2pPr marL="914400" marR="0" lvl="1"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438" name="Google Shape;438;p109"/>
          <p:cNvSpPr>
            <a:spLocks noGrp="1"/>
          </p:cNvSpPr>
          <p:nvPr>
            <p:ph type="pic" idx="8"/>
          </p:nvPr>
        </p:nvSpPr>
        <p:spPr>
          <a:xfrm>
            <a:off x="2902094" y="1237482"/>
            <a:ext cx="1560900" cy="1206900"/>
          </a:xfrm>
          <a:prstGeom prst="rect">
            <a:avLst/>
          </a:prstGeom>
          <a:solidFill>
            <a:srgbClr val="F2F2F2"/>
          </a:solidFill>
          <a:ln>
            <a:noFill/>
          </a:ln>
          <a:effectLst>
            <a:outerShdw blurRad="38100" algn="ctr" rotWithShape="0">
              <a:srgbClr val="000000">
                <a:alpha val="40000"/>
              </a:srgbClr>
            </a:outerShdw>
          </a:effectLst>
        </p:spPr>
      </p:sp>
      <p:sp>
        <p:nvSpPr>
          <p:cNvPr id="439" name="Google Shape;439;p109"/>
          <p:cNvSpPr txBox="1">
            <a:spLocks noGrp="1"/>
          </p:cNvSpPr>
          <p:nvPr>
            <p:ph type="body" idx="9"/>
          </p:nvPr>
        </p:nvSpPr>
        <p:spPr>
          <a:xfrm>
            <a:off x="2902094" y="2500075"/>
            <a:ext cx="1560900" cy="249300"/>
          </a:xfrm>
          <a:prstGeom prst="rect">
            <a:avLst/>
          </a:prstGeom>
          <a:noFill/>
          <a:ln>
            <a:noFill/>
          </a:ln>
        </p:spPr>
        <p:txBody>
          <a:bodyPr spcFirstLastPara="1" wrap="square" lIns="0" tIns="0" rIns="0" bIns="0" anchor="t" anchorCtr="0">
            <a:noAutofit/>
          </a:bodyPr>
          <a:lstStyle>
            <a:lvl1pPr marL="457200" marR="0" lvl="0" indent="-228600" algn="ctr" rtl="0">
              <a:lnSpc>
                <a:spcPct val="9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1pPr>
            <a:lvl2pPr marL="914400" marR="0" lvl="1"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440" name="Google Shape;440;p109"/>
          <p:cNvSpPr>
            <a:spLocks noGrp="1"/>
          </p:cNvSpPr>
          <p:nvPr>
            <p:ph type="pic" idx="13"/>
          </p:nvPr>
        </p:nvSpPr>
        <p:spPr>
          <a:xfrm>
            <a:off x="4663004" y="2920081"/>
            <a:ext cx="1560900" cy="1206900"/>
          </a:xfrm>
          <a:prstGeom prst="rect">
            <a:avLst/>
          </a:prstGeom>
          <a:solidFill>
            <a:srgbClr val="F2F2F2"/>
          </a:solidFill>
          <a:ln>
            <a:noFill/>
          </a:ln>
          <a:effectLst>
            <a:outerShdw blurRad="38100" algn="ctr" rotWithShape="0">
              <a:srgbClr val="000000">
                <a:alpha val="40000"/>
              </a:srgbClr>
            </a:outerShdw>
          </a:effectLst>
        </p:spPr>
      </p:sp>
      <p:sp>
        <p:nvSpPr>
          <p:cNvPr id="441" name="Google Shape;441;p109"/>
          <p:cNvSpPr txBox="1">
            <a:spLocks noGrp="1"/>
          </p:cNvSpPr>
          <p:nvPr>
            <p:ph type="body" idx="14"/>
          </p:nvPr>
        </p:nvSpPr>
        <p:spPr>
          <a:xfrm>
            <a:off x="4663004" y="4182674"/>
            <a:ext cx="1560900" cy="249300"/>
          </a:xfrm>
          <a:prstGeom prst="rect">
            <a:avLst/>
          </a:prstGeom>
          <a:noFill/>
          <a:ln>
            <a:noFill/>
          </a:ln>
        </p:spPr>
        <p:txBody>
          <a:bodyPr spcFirstLastPara="1" wrap="square" lIns="0" tIns="0" rIns="0" bIns="0" anchor="t" anchorCtr="0">
            <a:noAutofit/>
          </a:bodyPr>
          <a:lstStyle>
            <a:lvl1pPr marL="457200" marR="0" lvl="0" indent="-228600" algn="ctr" rtl="0">
              <a:lnSpc>
                <a:spcPct val="9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1pPr>
            <a:lvl2pPr marL="914400" marR="0" lvl="1"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442" name="Google Shape;442;p109"/>
          <p:cNvSpPr>
            <a:spLocks noGrp="1"/>
          </p:cNvSpPr>
          <p:nvPr>
            <p:ph type="pic" idx="15"/>
          </p:nvPr>
        </p:nvSpPr>
        <p:spPr>
          <a:xfrm>
            <a:off x="4663004" y="1237482"/>
            <a:ext cx="1560900" cy="1206900"/>
          </a:xfrm>
          <a:prstGeom prst="rect">
            <a:avLst/>
          </a:prstGeom>
          <a:solidFill>
            <a:srgbClr val="F2F2F2"/>
          </a:solidFill>
          <a:ln>
            <a:noFill/>
          </a:ln>
          <a:effectLst>
            <a:outerShdw blurRad="38100" algn="ctr" rotWithShape="0">
              <a:srgbClr val="000000">
                <a:alpha val="40000"/>
              </a:srgbClr>
            </a:outerShdw>
          </a:effectLst>
        </p:spPr>
      </p:sp>
      <p:sp>
        <p:nvSpPr>
          <p:cNvPr id="443" name="Google Shape;443;p109"/>
          <p:cNvSpPr txBox="1">
            <a:spLocks noGrp="1"/>
          </p:cNvSpPr>
          <p:nvPr>
            <p:ph type="body" idx="16"/>
          </p:nvPr>
        </p:nvSpPr>
        <p:spPr>
          <a:xfrm>
            <a:off x="4663004" y="2500075"/>
            <a:ext cx="1560900" cy="249300"/>
          </a:xfrm>
          <a:prstGeom prst="rect">
            <a:avLst/>
          </a:prstGeom>
          <a:noFill/>
          <a:ln>
            <a:noFill/>
          </a:ln>
        </p:spPr>
        <p:txBody>
          <a:bodyPr spcFirstLastPara="1" wrap="square" lIns="0" tIns="0" rIns="0" bIns="0" anchor="t" anchorCtr="0">
            <a:noAutofit/>
          </a:bodyPr>
          <a:lstStyle>
            <a:lvl1pPr marL="457200" marR="0" lvl="0" indent="-228600" algn="ctr" rtl="0">
              <a:lnSpc>
                <a:spcPct val="9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1pPr>
            <a:lvl2pPr marL="914400" marR="0" lvl="1"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444" name="Google Shape;444;p109"/>
          <p:cNvSpPr>
            <a:spLocks noGrp="1"/>
          </p:cNvSpPr>
          <p:nvPr>
            <p:ph type="pic" idx="17"/>
          </p:nvPr>
        </p:nvSpPr>
        <p:spPr>
          <a:xfrm>
            <a:off x="6423913" y="2920081"/>
            <a:ext cx="1560900" cy="1206900"/>
          </a:xfrm>
          <a:prstGeom prst="rect">
            <a:avLst/>
          </a:prstGeom>
          <a:solidFill>
            <a:srgbClr val="F2F2F2"/>
          </a:solidFill>
          <a:ln>
            <a:noFill/>
          </a:ln>
          <a:effectLst>
            <a:outerShdw blurRad="38100" algn="ctr" rotWithShape="0">
              <a:srgbClr val="000000">
                <a:alpha val="40000"/>
              </a:srgbClr>
            </a:outerShdw>
          </a:effectLst>
        </p:spPr>
      </p:sp>
      <p:sp>
        <p:nvSpPr>
          <p:cNvPr id="445" name="Google Shape;445;p109"/>
          <p:cNvSpPr txBox="1">
            <a:spLocks noGrp="1"/>
          </p:cNvSpPr>
          <p:nvPr>
            <p:ph type="body" idx="18"/>
          </p:nvPr>
        </p:nvSpPr>
        <p:spPr>
          <a:xfrm>
            <a:off x="6423913" y="4182674"/>
            <a:ext cx="1560900" cy="249300"/>
          </a:xfrm>
          <a:prstGeom prst="rect">
            <a:avLst/>
          </a:prstGeom>
          <a:noFill/>
          <a:ln>
            <a:noFill/>
          </a:ln>
        </p:spPr>
        <p:txBody>
          <a:bodyPr spcFirstLastPara="1" wrap="square" lIns="0" tIns="0" rIns="0" bIns="0" anchor="t" anchorCtr="0">
            <a:noAutofit/>
          </a:bodyPr>
          <a:lstStyle>
            <a:lvl1pPr marL="457200" marR="0" lvl="0" indent="-228600" algn="ctr" rtl="0">
              <a:lnSpc>
                <a:spcPct val="9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1pPr>
            <a:lvl2pPr marL="914400" marR="0" lvl="1"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446" name="Google Shape;446;p109"/>
          <p:cNvSpPr>
            <a:spLocks noGrp="1"/>
          </p:cNvSpPr>
          <p:nvPr>
            <p:ph type="pic" idx="19"/>
          </p:nvPr>
        </p:nvSpPr>
        <p:spPr>
          <a:xfrm>
            <a:off x="6423913" y="1237482"/>
            <a:ext cx="1560900" cy="1206900"/>
          </a:xfrm>
          <a:prstGeom prst="rect">
            <a:avLst/>
          </a:prstGeom>
          <a:solidFill>
            <a:srgbClr val="F2F2F2"/>
          </a:solidFill>
          <a:ln>
            <a:noFill/>
          </a:ln>
          <a:effectLst>
            <a:outerShdw blurRad="38100" algn="ctr" rotWithShape="0">
              <a:srgbClr val="000000">
                <a:alpha val="40000"/>
              </a:srgbClr>
            </a:outerShdw>
          </a:effectLst>
        </p:spPr>
      </p:sp>
      <p:sp>
        <p:nvSpPr>
          <p:cNvPr id="447" name="Google Shape;447;p109"/>
          <p:cNvSpPr txBox="1">
            <a:spLocks noGrp="1"/>
          </p:cNvSpPr>
          <p:nvPr>
            <p:ph type="body" idx="20"/>
          </p:nvPr>
        </p:nvSpPr>
        <p:spPr>
          <a:xfrm>
            <a:off x="6423913" y="2500075"/>
            <a:ext cx="1560900" cy="249300"/>
          </a:xfrm>
          <a:prstGeom prst="rect">
            <a:avLst/>
          </a:prstGeom>
          <a:noFill/>
          <a:ln>
            <a:noFill/>
          </a:ln>
        </p:spPr>
        <p:txBody>
          <a:bodyPr spcFirstLastPara="1" wrap="square" lIns="0" tIns="0" rIns="0" bIns="0" anchor="t" anchorCtr="0">
            <a:noAutofit/>
          </a:bodyPr>
          <a:lstStyle>
            <a:lvl1pPr marL="457200" marR="0" lvl="0" indent="-228600" algn="ctr" rtl="0">
              <a:lnSpc>
                <a:spcPct val="9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1pPr>
            <a:lvl2pPr marL="914400" marR="0" lvl="1"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pic>
        <p:nvPicPr>
          <p:cNvPr id="448" name="Google Shape;448;p109"/>
          <p:cNvPicPr preferRelativeResize="0"/>
          <p:nvPr/>
        </p:nvPicPr>
        <p:blipFill rotWithShape="1">
          <a:blip r:embed="rId2">
            <a:alphaModFix/>
          </a:blip>
          <a:srcRect/>
          <a:stretch/>
        </p:blipFill>
        <p:spPr>
          <a:xfrm>
            <a:off x="7316392" y="4687355"/>
            <a:ext cx="1104897" cy="296687"/>
          </a:xfrm>
          <a:prstGeom prst="rect">
            <a:avLst/>
          </a:prstGeom>
          <a:noFill/>
          <a:ln>
            <a:noFill/>
          </a:ln>
        </p:spPr>
      </p:pic>
      <p:sp>
        <p:nvSpPr>
          <p:cNvPr id="449" name="Google Shape;449;p109"/>
          <p:cNvSpPr txBox="1"/>
          <p:nvPr/>
        </p:nvSpPr>
        <p:spPr>
          <a:xfrm>
            <a:off x="710583" y="4686232"/>
            <a:ext cx="5843100" cy="298800"/>
          </a:xfrm>
          <a:prstGeom prst="rect">
            <a:avLst/>
          </a:prstGeom>
          <a:noFill/>
          <a:ln>
            <a:noFill/>
          </a:ln>
        </p:spPr>
        <p:txBody>
          <a:bodyPr spcFirstLastPara="1" wrap="square" lIns="0" tIns="0" rIns="0" bIns="0" anchor="ctr" anchorCtr="0">
            <a:noAutofit/>
          </a:bodyPr>
          <a:lstStyle/>
          <a:p>
            <a:pPr marL="0" marR="0" lvl="0" indent="0" algn="l" rtl="0">
              <a:lnSpc>
                <a:spcPct val="80000"/>
              </a:lnSpc>
              <a:spcBef>
                <a:spcPts val="0"/>
              </a:spcBef>
              <a:spcAft>
                <a:spcPts val="0"/>
              </a:spcAft>
              <a:buClr>
                <a:srgbClr val="B4B1B4"/>
              </a:buClr>
              <a:buSzPts val="600"/>
              <a:buFont typeface="Arial"/>
              <a:buNone/>
            </a:pPr>
            <a:r>
              <a:rPr lang="en-US" sz="600" b="0" i="0">
                <a:solidFill>
                  <a:srgbClr val="B4B1B4"/>
                </a:solidFill>
                <a:latin typeface="Arial Narrow"/>
                <a:ea typeface="Arial Narrow"/>
                <a:cs typeface="Arial Narrow"/>
                <a:sym typeface="Arial Narrow"/>
              </a:rPr>
              <a:t>The information included herein is for informational purposes and is intended for use by advisors only, and should not be copied, reproduced, or redistributed without consent of CWM, LLC. Carson Partners offers investment advisory services through CWM, LLC, an SEC Registered Investment Advisor. Carson Coaching and CWM, LLC are separate but affiliated companies and wholly-owned subsidiaries of Carson Group Holdings, LLC. Carson Coaching does not provide advisory services.</a:t>
            </a:r>
            <a:endParaRPr sz="1100"/>
          </a:p>
        </p:txBody>
      </p:sp>
    </p:spTree>
  </p:cSld>
  <p:clrMapOvr>
    <a:masterClrMapping/>
  </p:clrMapOvr>
  <p:transition spd="slow">
    <p:push/>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eam Option 2 (10 member)">
  <p:cSld name="Team Option 2 (10 member)">
    <p:spTree>
      <p:nvGrpSpPr>
        <p:cNvPr id="1" name="Shape 450"/>
        <p:cNvGrpSpPr/>
        <p:nvPr/>
      </p:nvGrpSpPr>
      <p:grpSpPr>
        <a:xfrm>
          <a:off x="0" y="0"/>
          <a:ext cx="0" cy="0"/>
          <a:chOff x="0" y="0"/>
          <a:chExt cx="0" cy="0"/>
        </a:xfrm>
      </p:grpSpPr>
      <p:sp>
        <p:nvSpPr>
          <p:cNvPr id="451" name="Google Shape;451;p110"/>
          <p:cNvSpPr/>
          <p:nvPr/>
        </p:nvSpPr>
        <p:spPr>
          <a:xfrm>
            <a:off x="0" y="4533900"/>
            <a:ext cx="9144000" cy="609600"/>
          </a:xfrm>
          <a:prstGeom prst="rect">
            <a:avLst/>
          </a:prstGeom>
          <a:solidFill>
            <a:schemeClr val="lt1"/>
          </a:solidFill>
          <a:ln>
            <a:noFill/>
          </a:ln>
          <a:effectLst>
            <a:outerShdw blurRad="63500" algn="ctr" rotWithShape="0">
              <a:srgbClr val="000000">
                <a:alpha val="24705"/>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452" name="Google Shape;452;p110"/>
          <p:cNvSpPr>
            <a:spLocks noGrp="1"/>
          </p:cNvSpPr>
          <p:nvPr>
            <p:ph type="pic" idx="2"/>
          </p:nvPr>
        </p:nvSpPr>
        <p:spPr>
          <a:xfrm>
            <a:off x="1122863" y="1237482"/>
            <a:ext cx="1207200" cy="1097400"/>
          </a:xfrm>
          <a:prstGeom prst="rect">
            <a:avLst/>
          </a:prstGeom>
          <a:solidFill>
            <a:srgbClr val="F2F2F2"/>
          </a:solidFill>
          <a:ln>
            <a:noFill/>
          </a:ln>
          <a:effectLst>
            <a:outerShdw blurRad="38100" algn="ctr" rotWithShape="0">
              <a:srgbClr val="000000">
                <a:alpha val="40000"/>
              </a:srgbClr>
            </a:outerShdw>
          </a:effectLst>
        </p:spPr>
      </p:sp>
      <p:sp>
        <p:nvSpPr>
          <p:cNvPr id="453" name="Google Shape;453;p110"/>
          <p:cNvSpPr txBox="1">
            <a:spLocks noGrp="1"/>
          </p:cNvSpPr>
          <p:nvPr>
            <p:ph type="body" idx="1"/>
          </p:nvPr>
        </p:nvSpPr>
        <p:spPr>
          <a:xfrm>
            <a:off x="1122863" y="2396573"/>
            <a:ext cx="1207200" cy="249300"/>
          </a:xfrm>
          <a:prstGeom prst="rect">
            <a:avLst/>
          </a:prstGeom>
          <a:noFill/>
          <a:ln>
            <a:noFill/>
          </a:ln>
        </p:spPr>
        <p:txBody>
          <a:bodyPr spcFirstLastPara="1" wrap="square" lIns="0" tIns="0" rIns="0" bIns="0" anchor="t" anchorCtr="0">
            <a:noAutofit/>
          </a:bodyPr>
          <a:lstStyle>
            <a:lvl1pPr marL="457200" marR="0" lvl="0" indent="-228600" algn="ctr" rtl="0">
              <a:lnSpc>
                <a:spcPct val="9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1pPr>
            <a:lvl2pPr marL="914400" marR="0" lvl="1"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454" name="Google Shape;454;p110"/>
          <p:cNvSpPr>
            <a:spLocks noGrp="1"/>
          </p:cNvSpPr>
          <p:nvPr>
            <p:ph type="pic" idx="3"/>
          </p:nvPr>
        </p:nvSpPr>
        <p:spPr>
          <a:xfrm>
            <a:off x="1122863" y="2920081"/>
            <a:ext cx="1207200" cy="1097400"/>
          </a:xfrm>
          <a:prstGeom prst="rect">
            <a:avLst/>
          </a:prstGeom>
          <a:solidFill>
            <a:srgbClr val="F2F2F2"/>
          </a:solidFill>
          <a:ln>
            <a:noFill/>
          </a:ln>
          <a:effectLst>
            <a:outerShdw blurRad="38100" algn="ctr" rotWithShape="0">
              <a:srgbClr val="000000">
                <a:alpha val="40000"/>
              </a:srgbClr>
            </a:outerShdw>
          </a:effectLst>
        </p:spPr>
      </p:sp>
      <p:sp>
        <p:nvSpPr>
          <p:cNvPr id="455" name="Google Shape;455;p110"/>
          <p:cNvSpPr txBox="1">
            <a:spLocks noGrp="1"/>
          </p:cNvSpPr>
          <p:nvPr>
            <p:ph type="body" idx="4"/>
          </p:nvPr>
        </p:nvSpPr>
        <p:spPr>
          <a:xfrm>
            <a:off x="1122863" y="4079172"/>
            <a:ext cx="1207200" cy="249300"/>
          </a:xfrm>
          <a:prstGeom prst="rect">
            <a:avLst/>
          </a:prstGeom>
          <a:noFill/>
          <a:ln>
            <a:noFill/>
          </a:ln>
        </p:spPr>
        <p:txBody>
          <a:bodyPr spcFirstLastPara="1" wrap="square" lIns="0" tIns="0" rIns="0" bIns="0" anchor="t" anchorCtr="0">
            <a:noAutofit/>
          </a:bodyPr>
          <a:lstStyle>
            <a:lvl1pPr marL="457200" marR="0" lvl="0" indent="-228600" algn="ctr" rtl="0">
              <a:lnSpc>
                <a:spcPct val="9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1pPr>
            <a:lvl2pPr marL="914400" marR="0" lvl="1"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456" name="Google Shape;456;p110"/>
          <p:cNvSpPr>
            <a:spLocks noGrp="1"/>
          </p:cNvSpPr>
          <p:nvPr>
            <p:ph type="pic" idx="5"/>
          </p:nvPr>
        </p:nvSpPr>
        <p:spPr>
          <a:xfrm>
            <a:off x="2546862" y="1237482"/>
            <a:ext cx="1207200" cy="1097400"/>
          </a:xfrm>
          <a:prstGeom prst="rect">
            <a:avLst/>
          </a:prstGeom>
          <a:solidFill>
            <a:srgbClr val="F2F2F2"/>
          </a:solidFill>
          <a:ln>
            <a:noFill/>
          </a:ln>
          <a:effectLst>
            <a:outerShdw blurRad="38100" algn="ctr" rotWithShape="0">
              <a:srgbClr val="000000">
                <a:alpha val="40000"/>
              </a:srgbClr>
            </a:outerShdw>
          </a:effectLst>
        </p:spPr>
      </p:sp>
      <p:sp>
        <p:nvSpPr>
          <p:cNvPr id="457" name="Google Shape;457;p110"/>
          <p:cNvSpPr txBox="1">
            <a:spLocks noGrp="1"/>
          </p:cNvSpPr>
          <p:nvPr>
            <p:ph type="body" idx="6"/>
          </p:nvPr>
        </p:nvSpPr>
        <p:spPr>
          <a:xfrm>
            <a:off x="2546819" y="2396573"/>
            <a:ext cx="1207200" cy="249300"/>
          </a:xfrm>
          <a:prstGeom prst="rect">
            <a:avLst/>
          </a:prstGeom>
          <a:noFill/>
          <a:ln>
            <a:noFill/>
          </a:ln>
        </p:spPr>
        <p:txBody>
          <a:bodyPr spcFirstLastPara="1" wrap="square" lIns="0" tIns="0" rIns="0" bIns="0" anchor="t" anchorCtr="0">
            <a:noAutofit/>
          </a:bodyPr>
          <a:lstStyle>
            <a:lvl1pPr marL="457200" marR="0" lvl="0" indent="-228600" algn="ctr" rtl="0">
              <a:lnSpc>
                <a:spcPct val="9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1pPr>
            <a:lvl2pPr marL="914400" marR="0" lvl="1"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458" name="Google Shape;458;p110"/>
          <p:cNvSpPr>
            <a:spLocks noGrp="1"/>
          </p:cNvSpPr>
          <p:nvPr>
            <p:ph type="pic" idx="7"/>
          </p:nvPr>
        </p:nvSpPr>
        <p:spPr>
          <a:xfrm>
            <a:off x="2546862" y="2920081"/>
            <a:ext cx="1207200" cy="1097400"/>
          </a:xfrm>
          <a:prstGeom prst="rect">
            <a:avLst/>
          </a:prstGeom>
          <a:solidFill>
            <a:srgbClr val="F2F2F2"/>
          </a:solidFill>
          <a:ln>
            <a:noFill/>
          </a:ln>
          <a:effectLst>
            <a:outerShdw blurRad="38100" algn="ctr" rotWithShape="0">
              <a:srgbClr val="000000">
                <a:alpha val="40000"/>
              </a:srgbClr>
            </a:outerShdw>
          </a:effectLst>
        </p:spPr>
      </p:sp>
      <p:sp>
        <p:nvSpPr>
          <p:cNvPr id="459" name="Google Shape;459;p110"/>
          <p:cNvSpPr txBox="1">
            <a:spLocks noGrp="1"/>
          </p:cNvSpPr>
          <p:nvPr>
            <p:ph type="body" idx="8"/>
          </p:nvPr>
        </p:nvSpPr>
        <p:spPr>
          <a:xfrm>
            <a:off x="2546819" y="4079172"/>
            <a:ext cx="1207200" cy="249300"/>
          </a:xfrm>
          <a:prstGeom prst="rect">
            <a:avLst/>
          </a:prstGeom>
          <a:noFill/>
          <a:ln>
            <a:noFill/>
          </a:ln>
        </p:spPr>
        <p:txBody>
          <a:bodyPr spcFirstLastPara="1" wrap="square" lIns="0" tIns="0" rIns="0" bIns="0" anchor="t" anchorCtr="0">
            <a:noAutofit/>
          </a:bodyPr>
          <a:lstStyle>
            <a:lvl1pPr marL="457200" marR="0" lvl="0" indent="-228600" algn="ctr" rtl="0">
              <a:lnSpc>
                <a:spcPct val="9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1pPr>
            <a:lvl2pPr marL="914400" marR="0" lvl="1"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460" name="Google Shape;460;p110"/>
          <p:cNvSpPr>
            <a:spLocks noGrp="1"/>
          </p:cNvSpPr>
          <p:nvPr>
            <p:ph type="pic" idx="9"/>
          </p:nvPr>
        </p:nvSpPr>
        <p:spPr>
          <a:xfrm>
            <a:off x="3970861" y="1237482"/>
            <a:ext cx="1207200" cy="1097400"/>
          </a:xfrm>
          <a:prstGeom prst="rect">
            <a:avLst/>
          </a:prstGeom>
          <a:solidFill>
            <a:srgbClr val="F2F2F2"/>
          </a:solidFill>
          <a:ln>
            <a:noFill/>
          </a:ln>
          <a:effectLst>
            <a:outerShdw blurRad="38100" algn="ctr" rotWithShape="0">
              <a:srgbClr val="000000">
                <a:alpha val="40000"/>
              </a:srgbClr>
            </a:outerShdw>
          </a:effectLst>
        </p:spPr>
      </p:sp>
      <p:sp>
        <p:nvSpPr>
          <p:cNvPr id="461" name="Google Shape;461;p110"/>
          <p:cNvSpPr txBox="1">
            <a:spLocks noGrp="1"/>
          </p:cNvSpPr>
          <p:nvPr>
            <p:ph type="body" idx="13"/>
          </p:nvPr>
        </p:nvSpPr>
        <p:spPr>
          <a:xfrm>
            <a:off x="3971942" y="2396573"/>
            <a:ext cx="1207200" cy="249300"/>
          </a:xfrm>
          <a:prstGeom prst="rect">
            <a:avLst/>
          </a:prstGeom>
          <a:noFill/>
          <a:ln>
            <a:noFill/>
          </a:ln>
        </p:spPr>
        <p:txBody>
          <a:bodyPr spcFirstLastPara="1" wrap="square" lIns="0" tIns="0" rIns="0" bIns="0" anchor="t" anchorCtr="0">
            <a:noAutofit/>
          </a:bodyPr>
          <a:lstStyle>
            <a:lvl1pPr marL="457200" marR="0" lvl="0" indent="-228600" algn="ctr" rtl="0">
              <a:lnSpc>
                <a:spcPct val="9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1pPr>
            <a:lvl2pPr marL="914400" marR="0" lvl="1"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462" name="Google Shape;462;p110"/>
          <p:cNvSpPr>
            <a:spLocks noGrp="1"/>
          </p:cNvSpPr>
          <p:nvPr>
            <p:ph type="pic" idx="14"/>
          </p:nvPr>
        </p:nvSpPr>
        <p:spPr>
          <a:xfrm>
            <a:off x="3970861" y="2920081"/>
            <a:ext cx="1207200" cy="1097400"/>
          </a:xfrm>
          <a:prstGeom prst="rect">
            <a:avLst/>
          </a:prstGeom>
          <a:solidFill>
            <a:srgbClr val="F2F2F2"/>
          </a:solidFill>
          <a:ln>
            <a:noFill/>
          </a:ln>
          <a:effectLst>
            <a:outerShdw blurRad="38100" algn="ctr" rotWithShape="0">
              <a:srgbClr val="000000">
                <a:alpha val="40000"/>
              </a:srgbClr>
            </a:outerShdw>
          </a:effectLst>
        </p:spPr>
      </p:sp>
      <p:sp>
        <p:nvSpPr>
          <p:cNvPr id="463" name="Google Shape;463;p110"/>
          <p:cNvSpPr txBox="1">
            <a:spLocks noGrp="1"/>
          </p:cNvSpPr>
          <p:nvPr>
            <p:ph type="body" idx="15"/>
          </p:nvPr>
        </p:nvSpPr>
        <p:spPr>
          <a:xfrm>
            <a:off x="3970775" y="4079172"/>
            <a:ext cx="1207200" cy="249300"/>
          </a:xfrm>
          <a:prstGeom prst="rect">
            <a:avLst/>
          </a:prstGeom>
          <a:noFill/>
          <a:ln>
            <a:noFill/>
          </a:ln>
        </p:spPr>
        <p:txBody>
          <a:bodyPr spcFirstLastPara="1" wrap="square" lIns="0" tIns="0" rIns="0" bIns="0" anchor="t" anchorCtr="0">
            <a:noAutofit/>
          </a:bodyPr>
          <a:lstStyle>
            <a:lvl1pPr marL="457200" marR="0" lvl="0" indent="-228600" algn="ctr" rtl="0">
              <a:lnSpc>
                <a:spcPct val="9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1pPr>
            <a:lvl2pPr marL="914400" marR="0" lvl="1"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464" name="Google Shape;464;p110"/>
          <p:cNvSpPr>
            <a:spLocks noGrp="1"/>
          </p:cNvSpPr>
          <p:nvPr>
            <p:ph type="pic" idx="16"/>
          </p:nvPr>
        </p:nvSpPr>
        <p:spPr>
          <a:xfrm>
            <a:off x="5394860" y="1237482"/>
            <a:ext cx="1207200" cy="1097400"/>
          </a:xfrm>
          <a:prstGeom prst="rect">
            <a:avLst/>
          </a:prstGeom>
          <a:solidFill>
            <a:srgbClr val="F2F2F2"/>
          </a:solidFill>
          <a:ln>
            <a:noFill/>
          </a:ln>
          <a:effectLst>
            <a:outerShdw blurRad="38100" algn="ctr" rotWithShape="0">
              <a:srgbClr val="000000">
                <a:alpha val="40000"/>
              </a:srgbClr>
            </a:outerShdw>
          </a:effectLst>
        </p:spPr>
      </p:sp>
      <p:sp>
        <p:nvSpPr>
          <p:cNvPr id="465" name="Google Shape;465;p110"/>
          <p:cNvSpPr txBox="1">
            <a:spLocks noGrp="1"/>
          </p:cNvSpPr>
          <p:nvPr>
            <p:ph type="body" idx="17"/>
          </p:nvPr>
        </p:nvSpPr>
        <p:spPr>
          <a:xfrm>
            <a:off x="5395400" y="2396573"/>
            <a:ext cx="1207200" cy="249300"/>
          </a:xfrm>
          <a:prstGeom prst="rect">
            <a:avLst/>
          </a:prstGeom>
          <a:noFill/>
          <a:ln>
            <a:noFill/>
          </a:ln>
        </p:spPr>
        <p:txBody>
          <a:bodyPr spcFirstLastPara="1" wrap="square" lIns="0" tIns="0" rIns="0" bIns="0" anchor="t" anchorCtr="0">
            <a:noAutofit/>
          </a:bodyPr>
          <a:lstStyle>
            <a:lvl1pPr marL="457200" marR="0" lvl="0" indent="-228600" algn="ctr" rtl="0">
              <a:lnSpc>
                <a:spcPct val="9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1pPr>
            <a:lvl2pPr marL="914400" marR="0" lvl="1"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466" name="Google Shape;466;p110"/>
          <p:cNvSpPr>
            <a:spLocks noGrp="1"/>
          </p:cNvSpPr>
          <p:nvPr>
            <p:ph type="pic" idx="18"/>
          </p:nvPr>
        </p:nvSpPr>
        <p:spPr>
          <a:xfrm>
            <a:off x="5394860" y="2920081"/>
            <a:ext cx="1207200" cy="1097400"/>
          </a:xfrm>
          <a:prstGeom prst="rect">
            <a:avLst/>
          </a:prstGeom>
          <a:solidFill>
            <a:srgbClr val="F2F2F2"/>
          </a:solidFill>
          <a:ln>
            <a:noFill/>
          </a:ln>
          <a:effectLst>
            <a:outerShdw blurRad="38100" algn="ctr" rotWithShape="0">
              <a:srgbClr val="000000">
                <a:alpha val="40000"/>
              </a:srgbClr>
            </a:outerShdw>
          </a:effectLst>
        </p:spPr>
      </p:sp>
      <p:sp>
        <p:nvSpPr>
          <p:cNvPr id="467" name="Google Shape;467;p110"/>
          <p:cNvSpPr txBox="1">
            <a:spLocks noGrp="1"/>
          </p:cNvSpPr>
          <p:nvPr>
            <p:ph type="body" idx="19"/>
          </p:nvPr>
        </p:nvSpPr>
        <p:spPr>
          <a:xfrm>
            <a:off x="5395400" y="4079172"/>
            <a:ext cx="1207200" cy="249300"/>
          </a:xfrm>
          <a:prstGeom prst="rect">
            <a:avLst/>
          </a:prstGeom>
          <a:noFill/>
          <a:ln>
            <a:noFill/>
          </a:ln>
        </p:spPr>
        <p:txBody>
          <a:bodyPr spcFirstLastPara="1" wrap="square" lIns="0" tIns="0" rIns="0" bIns="0" anchor="t" anchorCtr="0">
            <a:noAutofit/>
          </a:bodyPr>
          <a:lstStyle>
            <a:lvl1pPr marL="457200" marR="0" lvl="0" indent="-228600" algn="ctr" rtl="0">
              <a:lnSpc>
                <a:spcPct val="9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1pPr>
            <a:lvl2pPr marL="914400" marR="0" lvl="1"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468" name="Google Shape;468;p110"/>
          <p:cNvSpPr>
            <a:spLocks noGrp="1"/>
          </p:cNvSpPr>
          <p:nvPr>
            <p:ph type="pic" idx="20"/>
          </p:nvPr>
        </p:nvSpPr>
        <p:spPr>
          <a:xfrm>
            <a:off x="6818858" y="1237482"/>
            <a:ext cx="1207200" cy="1097400"/>
          </a:xfrm>
          <a:prstGeom prst="rect">
            <a:avLst/>
          </a:prstGeom>
          <a:solidFill>
            <a:srgbClr val="F2F2F2"/>
          </a:solidFill>
          <a:ln>
            <a:noFill/>
          </a:ln>
          <a:effectLst>
            <a:outerShdw blurRad="38100" algn="ctr" rotWithShape="0">
              <a:srgbClr val="000000">
                <a:alpha val="40000"/>
              </a:srgbClr>
            </a:outerShdw>
          </a:effectLst>
        </p:spPr>
      </p:sp>
      <p:sp>
        <p:nvSpPr>
          <p:cNvPr id="469" name="Google Shape;469;p110"/>
          <p:cNvSpPr txBox="1">
            <a:spLocks noGrp="1"/>
          </p:cNvSpPr>
          <p:nvPr>
            <p:ph type="body" idx="21"/>
          </p:nvPr>
        </p:nvSpPr>
        <p:spPr>
          <a:xfrm>
            <a:off x="6818858" y="2396573"/>
            <a:ext cx="1207200" cy="249300"/>
          </a:xfrm>
          <a:prstGeom prst="rect">
            <a:avLst/>
          </a:prstGeom>
          <a:noFill/>
          <a:ln>
            <a:noFill/>
          </a:ln>
        </p:spPr>
        <p:txBody>
          <a:bodyPr spcFirstLastPara="1" wrap="square" lIns="0" tIns="0" rIns="0" bIns="0" anchor="t" anchorCtr="0">
            <a:noAutofit/>
          </a:bodyPr>
          <a:lstStyle>
            <a:lvl1pPr marL="457200" marR="0" lvl="0" indent="-228600" algn="ctr" rtl="0">
              <a:lnSpc>
                <a:spcPct val="9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1pPr>
            <a:lvl2pPr marL="914400" marR="0" lvl="1"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470" name="Google Shape;470;p110"/>
          <p:cNvSpPr>
            <a:spLocks noGrp="1"/>
          </p:cNvSpPr>
          <p:nvPr>
            <p:ph type="pic" idx="22"/>
          </p:nvPr>
        </p:nvSpPr>
        <p:spPr>
          <a:xfrm>
            <a:off x="6818858" y="2920081"/>
            <a:ext cx="1207200" cy="1097400"/>
          </a:xfrm>
          <a:prstGeom prst="rect">
            <a:avLst/>
          </a:prstGeom>
          <a:solidFill>
            <a:srgbClr val="F2F2F2"/>
          </a:solidFill>
          <a:ln>
            <a:noFill/>
          </a:ln>
          <a:effectLst>
            <a:outerShdw blurRad="38100" algn="ctr" rotWithShape="0">
              <a:srgbClr val="000000">
                <a:alpha val="40000"/>
              </a:srgbClr>
            </a:outerShdw>
          </a:effectLst>
        </p:spPr>
      </p:sp>
      <p:sp>
        <p:nvSpPr>
          <p:cNvPr id="471" name="Google Shape;471;p110"/>
          <p:cNvSpPr txBox="1">
            <a:spLocks noGrp="1"/>
          </p:cNvSpPr>
          <p:nvPr>
            <p:ph type="body" idx="23"/>
          </p:nvPr>
        </p:nvSpPr>
        <p:spPr>
          <a:xfrm>
            <a:off x="6818858" y="4079172"/>
            <a:ext cx="1207200" cy="249300"/>
          </a:xfrm>
          <a:prstGeom prst="rect">
            <a:avLst/>
          </a:prstGeom>
          <a:noFill/>
          <a:ln>
            <a:noFill/>
          </a:ln>
        </p:spPr>
        <p:txBody>
          <a:bodyPr spcFirstLastPara="1" wrap="square" lIns="0" tIns="0" rIns="0" bIns="0" anchor="t" anchorCtr="0">
            <a:noAutofit/>
          </a:bodyPr>
          <a:lstStyle>
            <a:lvl1pPr marL="457200" marR="0" lvl="0" indent="-228600" algn="ctr" rtl="0">
              <a:lnSpc>
                <a:spcPct val="9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1pPr>
            <a:lvl2pPr marL="914400" marR="0" lvl="1"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472" name="Google Shape;472;p110"/>
          <p:cNvSpPr txBox="1">
            <a:spLocks noGrp="1"/>
          </p:cNvSpPr>
          <p:nvPr>
            <p:ph type="body" idx="24"/>
          </p:nvPr>
        </p:nvSpPr>
        <p:spPr>
          <a:xfrm>
            <a:off x="706041" y="629258"/>
            <a:ext cx="7715100" cy="296400"/>
          </a:xfrm>
          <a:prstGeom prst="rect">
            <a:avLst/>
          </a:prstGeom>
          <a:noFill/>
          <a:ln>
            <a:noFill/>
          </a:ln>
        </p:spPr>
        <p:txBody>
          <a:bodyPr spcFirstLastPara="1" wrap="square" lIns="0" tIns="0" rIns="0" bIns="0" anchor="t" anchorCtr="0">
            <a:noAutofit/>
          </a:bodyPr>
          <a:lstStyle>
            <a:lvl1pPr marL="457200" marR="0" lvl="0" indent="-228600" algn="l" rtl="0">
              <a:lnSpc>
                <a:spcPct val="80000"/>
              </a:lnSpc>
              <a:spcBef>
                <a:spcPts val="0"/>
              </a:spcBef>
              <a:spcAft>
                <a:spcPts val="0"/>
              </a:spcAft>
              <a:buClr>
                <a:schemeClr val="dk1"/>
              </a:buClr>
              <a:buSzPts val="3300"/>
              <a:buFont typeface="Arial"/>
              <a:buNone/>
              <a:defRPr sz="3300" b="1" i="0" u="none" strike="noStrike" cap="none">
                <a:solidFill>
                  <a:schemeClr val="dk1"/>
                </a:solidFill>
                <a:latin typeface="Helvetica Neue"/>
                <a:ea typeface="Helvetica Neue"/>
                <a:cs typeface="Helvetica Neue"/>
                <a:sym typeface="Helvetica Neue"/>
              </a:defRPr>
            </a:lvl1pPr>
            <a:lvl2pPr marL="914400" marR="0" lvl="1"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cxnSp>
        <p:nvCxnSpPr>
          <p:cNvPr id="473" name="Google Shape;473;p110"/>
          <p:cNvCxnSpPr/>
          <p:nvPr/>
        </p:nvCxnSpPr>
        <p:spPr>
          <a:xfrm>
            <a:off x="602312" y="605608"/>
            <a:ext cx="0" cy="320100"/>
          </a:xfrm>
          <a:prstGeom prst="straightConnector1">
            <a:avLst/>
          </a:prstGeom>
          <a:noFill/>
          <a:ln w="25400" cap="flat" cmpd="sng">
            <a:solidFill>
              <a:schemeClr val="dk2"/>
            </a:solidFill>
            <a:prstDash val="solid"/>
            <a:miter lim="800000"/>
            <a:headEnd type="none" w="sm" len="sm"/>
            <a:tailEnd type="none" w="sm" len="sm"/>
          </a:ln>
        </p:spPr>
      </p:cxnSp>
      <p:pic>
        <p:nvPicPr>
          <p:cNvPr id="474" name="Google Shape;474;p110"/>
          <p:cNvPicPr preferRelativeResize="0"/>
          <p:nvPr/>
        </p:nvPicPr>
        <p:blipFill rotWithShape="1">
          <a:blip r:embed="rId2">
            <a:alphaModFix/>
          </a:blip>
          <a:srcRect/>
          <a:stretch/>
        </p:blipFill>
        <p:spPr>
          <a:xfrm>
            <a:off x="7316392" y="4687355"/>
            <a:ext cx="1104897" cy="296687"/>
          </a:xfrm>
          <a:prstGeom prst="rect">
            <a:avLst/>
          </a:prstGeom>
          <a:noFill/>
          <a:ln>
            <a:noFill/>
          </a:ln>
        </p:spPr>
      </p:pic>
      <p:sp>
        <p:nvSpPr>
          <p:cNvPr id="475" name="Google Shape;475;p110"/>
          <p:cNvSpPr txBox="1"/>
          <p:nvPr/>
        </p:nvSpPr>
        <p:spPr>
          <a:xfrm>
            <a:off x="710583" y="4686232"/>
            <a:ext cx="5843100" cy="298800"/>
          </a:xfrm>
          <a:prstGeom prst="rect">
            <a:avLst/>
          </a:prstGeom>
          <a:noFill/>
          <a:ln>
            <a:noFill/>
          </a:ln>
        </p:spPr>
        <p:txBody>
          <a:bodyPr spcFirstLastPara="1" wrap="square" lIns="0" tIns="0" rIns="0" bIns="0" anchor="ctr" anchorCtr="0">
            <a:noAutofit/>
          </a:bodyPr>
          <a:lstStyle/>
          <a:p>
            <a:pPr marL="0" marR="0" lvl="0" indent="0" algn="l" rtl="0">
              <a:lnSpc>
                <a:spcPct val="80000"/>
              </a:lnSpc>
              <a:spcBef>
                <a:spcPts val="0"/>
              </a:spcBef>
              <a:spcAft>
                <a:spcPts val="0"/>
              </a:spcAft>
              <a:buClr>
                <a:srgbClr val="B4B1B4"/>
              </a:buClr>
              <a:buSzPts val="600"/>
              <a:buFont typeface="Arial"/>
              <a:buNone/>
            </a:pPr>
            <a:r>
              <a:rPr lang="en-US" sz="600" b="0" i="0">
                <a:solidFill>
                  <a:srgbClr val="B4B1B4"/>
                </a:solidFill>
                <a:latin typeface="Arial Narrow"/>
                <a:ea typeface="Arial Narrow"/>
                <a:cs typeface="Arial Narrow"/>
                <a:sym typeface="Arial Narrow"/>
              </a:rPr>
              <a:t>The information included herein is for informational purposes and is intended for use by advisors only, and should not be copied, reproduced, or redistributed without consent of CWM, LLC. Carson Partners offers investment advisory services through CWM, LLC, an SEC Registered Investment Advisor. Carson Coaching and CWM, LLC are separate but affiliated companies and wholly-owned subsidiaries of Carson Group Holdings, LLC. Carson Coaching does not provide advisory services.</a:t>
            </a:r>
            <a:endParaRPr sz="1100"/>
          </a:p>
        </p:txBody>
      </p:sp>
    </p:spTree>
  </p:cSld>
  <p:clrMapOvr>
    <a:masterClrMapping/>
  </p:clrMapOvr>
  <p:transition spd="slow">
    <p:push/>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eam Option 3 (12 member)">
  <p:cSld name="Team Option 3 (12 member)">
    <p:spTree>
      <p:nvGrpSpPr>
        <p:cNvPr id="1" name="Shape 476"/>
        <p:cNvGrpSpPr/>
        <p:nvPr/>
      </p:nvGrpSpPr>
      <p:grpSpPr>
        <a:xfrm>
          <a:off x="0" y="0"/>
          <a:ext cx="0" cy="0"/>
          <a:chOff x="0" y="0"/>
          <a:chExt cx="0" cy="0"/>
        </a:xfrm>
      </p:grpSpPr>
      <p:sp>
        <p:nvSpPr>
          <p:cNvPr id="477" name="Google Shape;477;p111"/>
          <p:cNvSpPr>
            <a:spLocks noGrp="1"/>
          </p:cNvSpPr>
          <p:nvPr>
            <p:ph type="pic" idx="2"/>
          </p:nvPr>
        </p:nvSpPr>
        <p:spPr>
          <a:xfrm>
            <a:off x="709613" y="1241010"/>
            <a:ext cx="1106100" cy="1097400"/>
          </a:xfrm>
          <a:prstGeom prst="rect">
            <a:avLst/>
          </a:prstGeom>
          <a:solidFill>
            <a:srgbClr val="F2F2F2"/>
          </a:solidFill>
          <a:ln>
            <a:noFill/>
          </a:ln>
          <a:effectLst>
            <a:outerShdw blurRad="38100" algn="ctr" rotWithShape="0">
              <a:srgbClr val="000000">
                <a:alpha val="40000"/>
              </a:srgbClr>
            </a:outerShdw>
          </a:effectLst>
        </p:spPr>
      </p:sp>
      <p:sp>
        <p:nvSpPr>
          <p:cNvPr id="478" name="Google Shape;478;p111"/>
          <p:cNvSpPr txBox="1">
            <a:spLocks noGrp="1"/>
          </p:cNvSpPr>
          <p:nvPr>
            <p:ph type="body" idx="1"/>
          </p:nvPr>
        </p:nvSpPr>
        <p:spPr>
          <a:xfrm>
            <a:off x="709613" y="2400101"/>
            <a:ext cx="1106100" cy="249300"/>
          </a:xfrm>
          <a:prstGeom prst="rect">
            <a:avLst/>
          </a:prstGeom>
          <a:noFill/>
          <a:ln>
            <a:noFill/>
          </a:ln>
        </p:spPr>
        <p:txBody>
          <a:bodyPr spcFirstLastPara="1" wrap="square" lIns="0" tIns="0" rIns="0" bIns="0" anchor="t" anchorCtr="0">
            <a:noAutofit/>
          </a:bodyPr>
          <a:lstStyle>
            <a:lvl1pPr marL="457200" marR="0" lvl="0" indent="-228600" algn="ctr" rtl="0">
              <a:lnSpc>
                <a:spcPct val="9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1pPr>
            <a:lvl2pPr marL="914400" marR="0" lvl="1"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479" name="Google Shape;479;p111"/>
          <p:cNvSpPr/>
          <p:nvPr/>
        </p:nvSpPr>
        <p:spPr>
          <a:xfrm>
            <a:off x="0" y="4533900"/>
            <a:ext cx="9144000" cy="609600"/>
          </a:xfrm>
          <a:prstGeom prst="rect">
            <a:avLst/>
          </a:prstGeom>
          <a:solidFill>
            <a:schemeClr val="lt1"/>
          </a:solidFill>
          <a:ln>
            <a:noFill/>
          </a:ln>
          <a:effectLst>
            <a:outerShdw blurRad="63500" algn="ctr" rotWithShape="0">
              <a:srgbClr val="000000">
                <a:alpha val="24705"/>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480" name="Google Shape;480;p111"/>
          <p:cNvSpPr>
            <a:spLocks noGrp="1"/>
          </p:cNvSpPr>
          <p:nvPr>
            <p:ph type="pic" idx="3"/>
          </p:nvPr>
        </p:nvSpPr>
        <p:spPr>
          <a:xfrm>
            <a:off x="706041" y="2920565"/>
            <a:ext cx="1106100" cy="1097400"/>
          </a:xfrm>
          <a:prstGeom prst="rect">
            <a:avLst/>
          </a:prstGeom>
          <a:solidFill>
            <a:srgbClr val="F2F2F2"/>
          </a:solidFill>
          <a:ln>
            <a:noFill/>
          </a:ln>
          <a:effectLst>
            <a:outerShdw blurRad="38100" algn="ctr" rotWithShape="0">
              <a:srgbClr val="000000">
                <a:alpha val="40000"/>
              </a:srgbClr>
            </a:outerShdw>
          </a:effectLst>
        </p:spPr>
      </p:sp>
      <p:sp>
        <p:nvSpPr>
          <p:cNvPr id="481" name="Google Shape;481;p111"/>
          <p:cNvSpPr txBox="1">
            <a:spLocks noGrp="1"/>
          </p:cNvSpPr>
          <p:nvPr>
            <p:ph type="body" idx="4"/>
          </p:nvPr>
        </p:nvSpPr>
        <p:spPr>
          <a:xfrm>
            <a:off x="709613" y="4079656"/>
            <a:ext cx="1106100" cy="249300"/>
          </a:xfrm>
          <a:prstGeom prst="rect">
            <a:avLst/>
          </a:prstGeom>
          <a:noFill/>
          <a:ln>
            <a:noFill/>
          </a:ln>
        </p:spPr>
        <p:txBody>
          <a:bodyPr spcFirstLastPara="1" wrap="square" lIns="0" tIns="0" rIns="0" bIns="0" anchor="t" anchorCtr="0">
            <a:noAutofit/>
          </a:bodyPr>
          <a:lstStyle>
            <a:lvl1pPr marL="457200" marR="0" lvl="0" indent="-228600" algn="ctr" rtl="0">
              <a:lnSpc>
                <a:spcPct val="9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1pPr>
            <a:lvl2pPr marL="914400" marR="0" lvl="1"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482" name="Google Shape;482;p111"/>
          <p:cNvSpPr>
            <a:spLocks noGrp="1"/>
          </p:cNvSpPr>
          <p:nvPr>
            <p:ph type="pic" idx="5"/>
          </p:nvPr>
        </p:nvSpPr>
        <p:spPr>
          <a:xfrm>
            <a:off x="2030730" y="1241010"/>
            <a:ext cx="1106100" cy="1097400"/>
          </a:xfrm>
          <a:prstGeom prst="rect">
            <a:avLst/>
          </a:prstGeom>
          <a:solidFill>
            <a:srgbClr val="F2F2F2"/>
          </a:solidFill>
          <a:ln>
            <a:noFill/>
          </a:ln>
          <a:effectLst>
            <a:outerShdw blurRad="38100" algn="ctr" rotWithShape="0">
              <a:srgbClr val="000000">
                <a:alpha val="40000"/>
              </a:srgbClr>
            </a:outerShdw>
          </a:effectLst>
        </p:spPr>
      </p:sp>
      <p:sp>
        <p:nvSpPr>
          <p:cNvPr id="483" name="Google Shape;483;p111"/>
          <p:cNvSpPr txBox="1">
            <a:spLocks noGrp="1"/>
          </p:cNvSpPr>
          <p:nvPr>
            <p:ph type="body" idx="6"/>
          </p:nvPr>
        </p:nvSpPr>
        <p:spPr>
          <a:xfrm>
            <a:off x="2030730" y="2400101"/>
            <a:ext cx="1106100" cy="249300"/>
          </a:xfrm>
          <a:prstGeom prst="rect">
            <a:avLst/>
          </a:prstGeom>
          <a:noFill/>
          <a:ln>
            <a:noFill/>
          </a:ln>
        </p:spPr>
        <p:txBody>
          <a:bodyPr spcFirstLastPara="1" wrap="square" lIns="0" tIns="0" rIns="0" bIns="0" anchor="t" anchorCtr="0">
            <a:noAutofit/>
          </a:bodyPr>
          <a:lstStyle>
            <a:lvl1pPr marL="457200" marR="0" lvl="0" indent="-228600" algn="ctr" rtl="0">
              <a:lnSpc>
                <a:spcPct val="9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1pPr>
            <a:lvl2pPr marL="914400" marR="0" lvl="1"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484" name="Google Shape;484;p111"/>
          <p:cNvSpPr>
            <a:spLocks noGrp="1"/>
          </p:cNvSpPr>
          <p:nvPr>
            <p:ph type="pic" idx="7"/>
          </p:nvPr>
        </p:nvSpPr>
        <p:spPr>
          <a:xfrm>
            <a:off x="2030730" y="2920565"/>
            <a:ext cx="1106100" cy="1097400"/>
          </a:xfrm>
          <a:prstGeom prst="rect">
            <a:avLst/>
          </a:prstGeom>
          <a:solidFill>
            <a:srgbClr val="F2F2F2"/>
          </a:solidFill>
          <a:ln>
            <a:noFill/>
          </a:ln>
          <a:effectLst>
            <a:outerShdw blurRad="38100" algn="ctr" rotWithShape="0">
              <a:srgbClr val="000000">
                <a:alpha val="40000"/>
              </a:srgbClr>
            </a:outerShdw>
          </a:effectLst>
        </p:spPr>
      </p:sp>
      <p:sp>
        <p:nvSpPr>
          <p:cNvPr id="485" name="Google Shape;485;p111"/>
          <p:cNvSpPr txBox="1">
            <a:spLocks noGrp="1"/>
          </p:cNvSpPr>
          <p:nvPr>
            <p:ph type="body" idx="8"/>
          </p:nvPr>
        </p:nvSpPr>
        <p:spPr>
          <a:xfrm>
            <a:off x="2030730" y="4079656"/>
            <a:ext cx="1106100" cy="249300"/>
          </a:xfrm>
          <a:prstGeom prst="rect">
            <a:avLst/>
          </a:prstGeom>
          <a:noFill/>
          <a:ln>
            <a:noFill/>
          </a:ln>
        </p:spPr>
        <p:txBody>
          <a:bodyPr spcFirstLastPara="1" wrap="square" lIns="0" tIns="0" rIns="0" bIns="0" anchor="t" anchorCtr="0">
            <a:noAutofit/>
          </a:bodyPr>
          <a:lstStyle>
            <a:lvl1pPr marL="457200" marR="0" lvl="0" indent="-228600" algn="ctr" rtl="0">
              <a:lnSpc>
                <a:spcPct val="9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1pPr>
            <a:lvl2pPr marL="914400" marR="0" lvl="1"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486" name="Google Shape;486;p111"/>
          <p:cNvSpPr>
            <a:spLocks noGrp="1"/>
          </p:cNvSpPr>
          <p:nvPr>
            <p:ph type="pic" idx="9"/>
          </p:nvPr>
        </p:nvSpPr>
        <p:spPr>
          <a:xfrm>
            <a:off x="3351848" y="1241010"/>
            <a:ext cx="1106100" cy="1097400"/>
          </a:xfrm>
          <a:prstGeom prst="rect">
            <a:avLst/>
          </a:prstGeom>
          <a:solidFill>
            <a:srgbClr val="F2F2F2"/>
          </a:solidFill>
          <a:ln>
            <a:noFill/>
          </a:ln>
          <a:effectLst>
            <a:outerShdw blurRad="38100" algn="ctr" rotWithShape="0">
              <a:srgbClr val="000000">
                <a:alpha val="40000"/>
              </a:srgbClr>
            </a:outerShdw>
          </a:effectLst>
        </p:spPr>
      </p:sp>
      <p:sp>
        <p:nvSpPr>
          <p:cNvPr id="487" name="Google Shape;487;p111"/>
          <p:cNvSpPr txBox="1">
            <a:spLocks noGrp="1"/>
          </p:cNvSpPr>
          <p:nvPr>
            <p:ph type="body" idx="13"/>
          </p:nvPr>
        </p:nvSpPr>
        <p:spPr>
          <a:xfrm>
            <a:off x="3351848" y="2400101"/>
            <a:ext cx="1106100" cy="249300"/>
          </a:xfrm>
          <a:prstGeom prst="rect">
            <a:avLst/>
          </a:prstGeom>
          <a:noFill/>
          <a:ln>
            <a:noFill/>
          </a:ln>
        </p:spPr>
        <p:txBody>
          <a:bodyPr spcFirstLastPara="1" wrap="square" lIns="0" tIns="0" rIns="0" bIns="0" anchor="t" anchorCtr="0">
            <a:noAutofit/>
          </a:bodyPr>
          <a:lstStyle>
            <a:lvl1pPr marL="457200" marR="0" lvl="0" indent="-228600" algn="ctr" rtl="0">
              <a:lnSpc>
                <a:spcPct val="9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1pPr>
            <a:lvl2pPr marL="914400" marR="0" lvl="1"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488" name="Google Shape;488;p111"/>
          <p:cNvSpPr>
            <a:spLocks noGrp="1"/>
          </p:cNvSpPr>
          <p:nvPr>
            <p:ph type="pic" idx="14"/>
          </p:nvPr>
        </p:nvSpPr>
        <p:spPr>
          <a:xfrm>
            <a:off x="3351848" y="2920565"/>
            <a:ext cx="1106100" cy="1097400"/>
          </a:xfrm>
          <a:prstGeom prst="rect">
            <a:avLst/>
          </a:prstGeom>
          <a:solidFill>
            <a:srgbClr val="F2F2F2"/>
          </a:solidFill>
          <a:ln>
            <a:noFill/>
          </a:ln>
          <a:effectLst>
            <a:outerShdw blurRad="38100" algn="ctr" rotWithShape="0">
              <a:srgbClr val="000000">
                <a:alpha val="40000"/>
              </a:srgbClr>
            </a:outerShdw>
          </a:effectLst>
        </p:spPr>
      </p:sp>
      <p:sp>
        <p:nvSpPr>
          <p:cNvPr id="489" name="Google Shape;489;p111"/>
          <p:cNvSpPr txBox="1">
            <a:spLocks noGrp="1"/>
          </p:cNvSpPr>
          <p:nvPr>
            <p:ph type="body" idx="15"/>
          </p:nvPr>
        </p:nvSpPr>
        <p:spPr>
          <a:xfrm>
            <a:off x="3351848" y="4079656"/>
            <a:ext cx="1106100" cy="249300"/>
          </a:xfrm>
          <a:prstGeom prst="rect">
            <a:avLst/>
          </a:prstGeom>
          <a:noFill/>
          <a:ln>
            <a:noFill/>
          </a:ln>
        </p:spPr>
        <p:txBody>
          <a:bodyPr spcFirstLastPara="1" wrap="square" lIns="0" tIns="0" rIns="0" bIns="0" anchor="t" anchorCtr="0">
            <a:noAutofit/>
          </a:bodyPr>
          <a:lstStyle>
            <a:lvl1pPr marL="457200" marR="0" lvl="0" indent="-228600" algn="ctr" rtl="0">
              <a:lnSpc>
                <a:spcPct val="9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1pPr>
            <a:lvl2pPr marL="914400" marR="0" lvl="1"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490" name="Google Shape;490;p111"/>
          <p:cNvSpPr>
            <a:spLocks noGrp="1"/>
          </p:cNvSpPr>
          <p:nvPr>
            <p:ph type="pic" idx="16"/>
          </p:nvPr>
        </p:nvSpPr>
        <p:spPr>
          <a:xfrm>
            <a:off x="4672965" y="1241010"/>
            <a:ext cx="1106100" cy="1097400"/>
          </a:xfrm>
          <a:prstGeom prst="rect">
            <a:avLst/>
          </a:prstGeom>
          <a:solidFill>
            <a:srgbClr val="F2F2F2"/>
          </a:solidFill>
          <a:ln>
            <a:noFill/>
          </a:ln>
          <a:effectLst>
            <a:outerShdw blurRad="38100" algn="ctr" rotWithShape="0">
              <a:srgbClr val="000000">
                <a:alpha val="40000"/>
              </a:srgbClr>
            </a:outerShdw>
          </a:effectLst>
        </p:spPr>
      </p:sp>
      <p:sp>
        <p:nvSpPr>
          <p:cNvPr id="491" name="Google Shape;491;p111"/>
          <p:cNvSpPr txBox="1">
            <a:spLocks noGrp="1"/>
          </p:cNvSpPr>
          <p:nvPr>
            <p:ph type="body" idx="17"/>
          </p:nvPr>
        </p:nvSpPr>
        <p:spPr>
          <a:xfrm>
            <a:off x="4672965" y="2400101"/>
            <a:ext cx="1106100" cy="249300"/>
          </a:xfrm>
          <a:prstGeom prst="rect">
            <a:avLst/>
          </a:prstGeom>
          <a:noFill/>
          <a:ln>
            <a:noFill/>
          </a:ln>
        </p:spPr>
        <p:txBody>
          <a:bodyPr spcFirstLastPara="1" wrap="square" lIns="0" tIns="0" rIns="0" bIns="0" anchor="t" anchorCtr="0">
            <a:noAutofit/>
          </a:bodyPr>
          <a:lstStyle>
            <a:lvl1pPr marL="457200" marR="0" lvl="0" indent="-228600" algn="ctr" rtl="0">
              <a:lnSpc>
                <a:spcPct val="9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1pPr>
            <a:lvl2pPr marL="914400" marR="0" lvl="1"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492" name="Google Shape;492;p111"/>
          <p:cNvSpPr>
            <a:spLocks noGrp="1"/>
          </p:cNvSpPr>
          <p:nvPr>
            <p:ph type="pic" idx="18"/>
          </p:nvPr>
        </p:nvSpPr>
        <p:spPr>
          <a:xfrm>
            <a:off x="4672965" y="2920565"/>
            <a:ext cx="1106100" cy="1097400"/>
          </a:xfrm>
          <a:prstGeom prst="rect">
            <a:avLst/>
          </a:prstGeom>
          <a:solidFill>
            <a:srgbClr val="F2F2F2"/>
          </a:solidFill>
          <a:ln>
            <a:noFill/>
          </a:ln>
          <a:effectLst>
            <a:outerShdw blurRad="38100" algn="ctr" rotWithShape="0">
              <a:srgbClr val="000000">
                <a:alpha val="40000"/>
              </a:srgbClr>
            </a:outerShdw>
          </a:effectLst>
        </p:spPr>
      </p:sp>
      <p:sp>
        <p:nvSpPr>
          <p:cNvPr id="493" name="Google Shape;493;p111"/>
          <p:cNvSpPr txBox="1">
            <a:spLocks noGrp="1"/>
          </p:cNvSpPr>
          <p:nvPr>
            <p:ph type="body" idx="19"/>
          </p:nvPr>
        </p:nvSpPr>
        <p:spPr>
          <a:xfrm>
            <a:off x="4672965" y="4079656"/>
            <a:ext cx="1106100" cy="249300"/>
          </a:xfrm>
          <a:prstGeom prst="rect">
            <a:avLst/>
          </a:prstGeom>
          <a:noFill/>
          <a:ln>
            <a:noFill/>
          </a:ln>
        </p:spPr>
        <p:txBody>
          <a:bodyPr spcFirstLastPara="1" wrap="square" lIns="0" tIns="0" rIns="0" bIns="0" anchor="t" anchorCtr="0">
            <a:noAutofit/>
          </a:bodyPr>
          <a:lstStyle>
            <a:lvl1pPr marL="457200" marR="0" lvl="0" indent="-228600" algn="ctr" rtl="0">
              <a:lnSpc>
                <a:spcPct val="9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1pPr>
            <a:lvl2pPr marL="914400" marR="0" lvl="1"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494" name="Google Shape;494;p111"/>
          <p:cNvSpPr>
            <a:spLocks noGrp="1"/>
          </p:cNvSpPr>
          <p:nvPr>
            <p:ph type="pic" idx="20"/>
          </p:nvPr>
        </p:nvSpPr>
        <p:spPr>
          <a:xfrm>
            <a:off x="5994083" y="1241010"/>
            <a:ext cx="1106100" cy="1097400"/>
          </a:xfrm>
          <a:prstGeom prst="rect">
            <a:avLst/>
          </a:prstGeom>
          <a:solidFill>
            <a:srgbClr val="F2F2F2"/>
          </a:solidFill>
          <a:ln>
            <a:noFill/>
          </a:ln>
          <a:effectLst>
            <a:outerShdw blurRad="38100" algn="ctr" rotWithShape="0">
              <a:srgbClr val="000000">
                <a:alpha val="40000"/>
              </a:srgbClr>
            </a:outerShdw>
          </a:effectLst>
        </p:spPr>
      </p:sp>
      <p:sp>
        <p:nvSpPr>
          <p:cNvPr id="495" name="Google Shape;495;p111"/>
          <p:cNvSpPr txBox="1">
            <a:spLocks noGrp="1"/>
          </p:cNvSpPr>
          <p:nvPr>
            <p:ph type="body" idx="21"/>
          </p:nvPr>
        </p:nvSpPr>
        <p:spPr>
          <a:xfrm>
            <a:off x="5994083" y="2400101"/>
            <a:ext cx="1106100" cy="249300"/>
          </a:xfrm>
          <a:prstGeom prst="rect">
            <a:avLst/>
          </a:prstGeom>
          <a:noFill/>
          <a:ln>
            <a:noFill/>
          </a:ln>
        </p:spPr>
        <p:txBody>
          <a:bodyPr spcFirstLastPara="1" wrap="square" lIns="0" tIns="0" rIns="0" bIns="0" anchor="t" anchorCtr="0">
            <a:noAutofit/>
          </a:bodyPr>
          <a:lstStyle>
            <a:lvl1pPr marL="457200" marR="0" lvl="0" indent="-228600" algn="ctr" rtl="0">
              <a:lnSpc>
                <a:spcPct val="9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1pPr>
            <a:lvl2pPr marL="914400" marR="0" lvl="1"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496" name="Google Shape;496;p111"/>
          <p:cNvSpPr>
            <a:spLocks noGrp="1"/>
          </p:cNvSpPr>
          <p:nvPr>
            <p:ph type="pic" idx="22"/>
          </p:nvPr>
        </p:nvSpPr>
        <p:spPr>
          <a:xfrm>
            <a:off x="5994083" y="2920565"/>
            <a:ext cx="1106100" cy="1097400"/>
          </a:xfrm>
          <a:prstGeom prst="rect">
            <a:avLst/>
          </a:prstGeom>
          <a:solidFill>
            <a:srgbClr val="F2F2F2"/>
          </a:solidFill>
          <a:ln>
            <a:noFill/>
          </a:ln>
          <a:effectLst>
            <a:outerShdw blurRad="38100" algn="ctr" rotWithShape="0">
              <a:srgbClr val="000000">
                <a:alpha val="40000"/>
              </a:srgbClr>
            </a:outerShdw>
          </a:effectLst>
        </p:spPr>
      </p:sp>
      <p:sp>
        <p:nvSpPr>
          <p:cNvPr id="497" name="Google Shape;497;p111"/>
          <p:cNvSpPr txBox="1">
            <a:spLocks noGrp="1"/>
          </p:cNvSpPr>
          <p:nvPr>
            <p:ph type="body" idx="23"/>
          </p:nvPr>
        </p:nvSpPr>
        <p:spPr>
          <a:xfrm>
            <a:off x="5994083" y="4079656"/>
            <a:ext cx="1106100" cy="249300"/>
          </a:xfrm>
          <a:prstGeom prst="rect">
            <a:avLst/>
          </a:prstGeom>
          <a:noFill/>
          <a:ln>
            <a:noFill/>
          </a:ln>
        </p:spPr>
        <p:txBody>
          <a:bodyPr spcFirstLastPara="1" wrap="square" lIns="0" tIns="0" rIns="0" bIns="0" anchor="t" anchorCtr="0">
            <a:noAutofit/>
          </a:bodyPr>
          <a:lstStyle>
            <a:lvl1pPr marL="457200" marR="0" lvl="0" indent="-228600" algn="ctr" rtl="0">
              <a:lnSpc>
                <a:spcPct val="9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1pPr>
            <a:lvl2pPr marL="914400" marR="0" lvl="1"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498" name="Google Shape;498;p111"/>
          <p:cNvSpPr>
            <a:spLocks noGrp="1"/>
          </p:cNvSpPr>
          <p:nvPr>
            <p:ph type="pic" idx="24"/>
          </p:nvPr>
        </p:nvSpPr>
        <p:spPr>
          <a:xfrm>
            <a:off x="7315200" y="1241010"/>
            <a:ext cx="1106100" cy="1097400"/>
          </a:xfrm>
          <a:prstGeom prst="rect">
            <a:avLst/>
          </a:prstGeom>
          <a:solidFill>
            <a:srgbClr val="F2F2F2"/>
          </a:solidFill>
          <a:ln>
            <a:noFill/>
          </a:ln>
          <a:effectLst>
            <a:outerShdw blurRad="38100" algn="ctr" rotWithShape="0">
              <a:srgbClr val="000000">
                <a:alpha val="40000"/>
              </a:srgbClr>
            </a:outerShdw>
          </a:effectLst>
        </p:spPr>
      </p:sp>
      <p:sp>
        <p:nvSpPr>
          <p:cNvPr id="499" name="Google Shape;499;p111"/>
          <p:cNvSpPr txBox="1">
            <a:spLocks noGrp="1"/>
          </p:cNvSpPr>
          <p:nvPr>
            <p:ph type="body" idx="25"/>
          </p:nvPr>
        </p:nvSpPr>
        <p:spPr>
          <a:xfrm>
            <a:off x="7315200" y="2400101"/>
            <a:ext cx="1106100" cy="249300"/>
          </a:xfrm>
          <a:prstGeom prst="rect">
            <a:avLst/>
          </a:prstGeom>
          <a:noFill/>
          <a:ln>
            <a:noFill/>
          </a:ln>
        </p:spPr>
        <p:txBody>
          <a:bodyPr spcFirstLastPara="1" wrap="square" lIns="0" tIns="0" rIns="0" bIns="0" anchor="t" anchorCtr="0">
            <a:noAutofit/>
          </a:bodyPr>
          <a:lstStyle>
            <a:lvl1pPr marL="457200" marR="0" lvl="0" indent="-228600" algn="ctr" rtl="0">
              <a:lnSpc>
                <a:spcPct val="9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1pPr>
            <a:lvl2pPr marL="914400" marR="0" lvl="1"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500" name="Google Shape;500;p111"/>
          <p:cNvSpPr>
            <a:spLocks noGrp="1"/>
          </p:cNvSpPr>
          <p:nvPr>
            <p:ph type="pic" idx="26"/>
          </p:nvPr>
        </p:nvSpPr>
        <p:spPr>
          <a:xfrm>
            <a:off x="7315200" y="2920565"/>
            <a:ext cx="1106100" cy="1097400"/>
          </a:xfrm>
          <a:prstGeom prst="rect">
            <a:avLst/>
          </a:prstGeom>
          <a:solidFill>
            <a:srgbClr val="F2F2F2"/>
          </a:solidFill>
          <a:ln>
            <a:noFill/>
          </a:ln>
          <a:effectLst>
            <a:outerShdw blurRad="38100" algn="ctr" rotWithShape="0">
              <a:srgbClr val="000000">
                <a:alpha val="40000"/>
              </a:srgbClr>
            </a:outerShdw>
          </a:effectLst>
        </p:spPr>
      </p:sp>
      <p:sp>
        <p:nvSpPr>
          <p:cNvPr id="501" name="Google Shape;501;p111"/>
          <p:cNvSpPr txBox="1">
            <a:spLocks noGrp="1"/>
          </p:cNvSpPr>
          <p:nvPr>
            <p:ph type="body" idx="27"/>
          </p:nvPr>
        </p:nvSpPr>
        <p:spPr>
          <a:xfrm>
            <a:off x="7315200" y="4079656"/>
            <a:ext cx="1106100" cy="249300"/>
          </a:xfrm>
          <a:prstGeom prst="rect">
            <a:avLst/>
          </a:prstGeom>
          <a:noFill/>
          <a:ln>
            <a:noFill/>
          </a:ln>
        </p:spPr>
        <p:txBody>
          <a:bodyPr spcFirstLastPara="1" wrap="square" lIns="0" tIns="0" rIns="0" bIns="0" anchor="t" anchorCtr="0">
            <a:noAutofit/>
          </a:bodyPr>
          <a:lstStyle>
            <a:lvl1pPr marL="457200" marR="0" lvl="0" indent="-228600" algn="ctr" rtl="0">
              <a:lnSpc>
                <a:spcPct val="9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1pPr>
            <a:lvl2pPr marL="914400" marR="0" lvl="1"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502" name="Google Shape;502;p111"/>
          <p:cNvSpPr txBox="1">
            <a:spLocks noGrp="1"/>
          </p:cNvSpPr>
          <p:nvPr>
            <p:ph type="body" idx="28"/>
          </p:nvPr>
        </p:nvSpPr>
        <p:spPr>
          <a:xfrm>
            <a:off x="706041" y="629258"/>
            <a:ext cx="7715100" cy="296400"/>
          </a:xfrm>
          <a:prstGeom prst="rect">
            <a:avLst/>
          </a:prstGeom>
          <a:noFill/>
          <a:ln>
            <a:noFill/>
          </a:ln>
        </p:spPr>
        <p:txBody>
          <a:bodyPr spcFirstLastPara="1" wrap="square" lIns="0" tIns="0" rIns="0" bIns="0" anchor="t" anchorCtr="0">
            <a:noAutofit/>
          </a:bodyPr>
          <a:lstStyle>
            <a:lvl1pPr marL="457200" marR="0" lvl="0" indent="-228600" algn="l" rtl="0">
              <a:lnSpc>
                <a:spcPct val="80000"/>
              </a:lnSpc>
              <a:spcBef>
                <a:spcPts val="0"/>
              </a:spcBef>
              <a:spcAft>
                <a:spcPts val="0"/>
              </a:spcAft>
              <a:buClr>
                <a:schemeClr val="dk1"/>
              </a:buClr>
              <a:buSzPts val="3300"/>
              <a:buFont typeface="Arial"/>
              <a:buNone/>
              <a:defRPr sz="3300" b="1" i="0" u="none" strike="noStrike" cap="none">
                <a:solidFill>
                  <a:schemeClr val="dk1"/>
                </a:solidFill>
                <a:latin typeface="Helvetica Neue"/>
                <a:ea typeface="Helvetica Neue"/>
                <a:cs typeface="Helvetica Neue"/>
                <a:sym typeface="Helvetica Neue"/>
              </a:defRPr>
            </a:lvl1pPr>
            <a:lvl2pPr marL="914400" marR="0" lvl="1"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cxnSp>
        <p:nvCxnSpPr>
          <p:cNvPr id="503" name="Google Shape;503;p111"/>
          <p:cNvCxnSpPr/>
          <p:nvPr/>
        </p:nvCxnSpPr>
        <p:spPr>
          <a:xfrm>
            <a:off x="602312" y="605608"/>
            <a:ext cx="0" cy="320100"/>
          </a:xfrm>
          <a:prstGeom prst="straightConnector1">
            <a:avLst/>
          </a:prstGeom>
          <a:noFill/>
          <a:ln w="25400" cap="flat" cmpd="sng">
            <a:solidFill>
              <a:schemeClr val="dk2"/>
            </a:solidFill>
            <a:prstDash val="solid"/>
            <a:miter lim="800000"/>
            <a:headEnd type="none" w="sm" len="sm"/>
            <a:tailEnd type="none" w="sm" len="sm"/>
          </a:ln>
        </p:spPr>
      </p:cxnSp>
      <p:pic>
        <p:nvPicPr>
          <p:cNvPr id="504" name="Google Shape;504;p111"/>
          <p:cNvPicPr preferRelativeResize="0"/>
          <p:nvPr/>
        </p:nvPicPr>
        <p:blipFill rotWithShape="1">
          <a:blip r:embed="rId2">
            <a:alphaModFix/>
          </a:blip>
          <a:srcRect/>
          <a:stretch/>
        </p:blipFill>
        <p:spPr>
          <a:xfrm>
            <a:off x="7316392" y="4687355"/>
            <a:ext cx="1104897" cy="296687"/>
          </a:xfrm>
          <a:prstGeom prst="rect">
            <a:avLst/>
          </a:prstGeom>
          <a:noFill/>
          <a:ln>
            <a:noFill/>
          </a:ln>
        </p:spPr>
      </p:pic>
      <p:sp>
        <p:nvSpPr>
          <p:cNvPr id="505" name="Google Shape;505;p111"/>
          <p:cNvSpPr txBox="1"/>
          <p:nvPr/>
        </p:nvSpPr>
        <p:spPr>
          <a:xfrm>
            <a:off x="710583" y="4686232"/>
            <a:ext cx="5843100" cy="298800"/>
          </a:xfrm>
          <a:prstGeom prst="rect">
            <a:avLst/>
          </a:prstGeom>
          <a:noFill/>
          <a:ln>
            <a:noFill/>
          </a:ln>
        </p:spPr>
        <p:txBody>
          <a:bodyPr spcFirstLastPara="1" wrap="square" lIns="0" tIns="0" rIns="0" bIns="0" anchor="ctr" anchorCtr="0">
            <a:noAutofit/>
          </a:bodyPr>
          <a:lstStyle/>
          <a:p>
            <a:pPr marL="0" marR="0" lvl="0" indent="0" algn="l" rtl="0">
              <a:lnSpc>
                <a:spcPct val="80000"/>
              </a:lnSpc>
              <a:spcBef>
                <a:spcPts val="0"/>
              </a:spcBef>
              <a:spcAft>
                <a:spcPts val="0"/>
              </a:spcAft>
              <a:buClr>
                <a:srgbClr val="B4B1B4"/>
              </a:buClr>
              <a:buSzPts val="600"/>
              <a:buFont typeface="Arial"/>
              <a:buNone/>
            </a:pPr>
            <a:r>
              <a:rPr lang="en-US" sz="600" b="0" i="0">
                <a:solidFill>
                  <a:srgbClr val="B4B1B4"/>
                </a:solidFill>
                <a:latin typeface="Arial Narrow"/>
                <a:ea typeface="Arial Narrow"/>
                <a:cs typeface="Arial Narrow"/>
                <a:sym typeface="Arial Narrow"/>
              </a:rPr>
              <a:t>The information included herein is for informational purposes and is intended for use by advisors only, and should not be copied, reproduced, or redistributed without consent of CWM, LLC. Carson Partners offers investment advisory services through CWM, LLC, an SEC Registered Investment Advisor. Carson Coaching and CWM, LLC are separate but affiliated companies and wholly-owned subsidiaries of Carson Group Holdings, LLC. Carson Coaching does not provide advisory services.</a:t>
            </a:r>
            <a:endParaRPr sz="1100"/>
          </a:p>
        </p:txBody>
      </p:sp>
    </p:spTree>
  </p:cSld>
  <p:clrMapOvr>
    <a:masterClrMapping/>
  </p:clrMapOvr>
  <p:transition spd="slow">
    <p:push/>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eam Option 4 (4 member)">
  <p:cSld name="Team Option 4 (4 member)">
    <p:spTree>
      <p:nvGrpSpPr>
        <p:cNvPr id="1" name="Shape 506"/>
        <p:cNvGrpSpPr/>
        <p:nvPr/>
      </p:nvGrpSpPr>
      <p:grpSpPr>
        <a:xfrm>
          <a:off x="0" y="0"/>
          <a:ext cx="0" cy="0"/>
          <a:chOff x="0" y="0"/>
          <a:chExt cx="0" cy="0"/>
        </a:xfrm>
      </p:grpSpPr>
      <p:sp>
        <p:nvSpPr>
          <p:cNvPr id="507" name="Google Shape;507;p112"/>
          <p:cNvSpPr/>
          <p:nvPr/>
        </p:nvSpPr>
        <p:spPr>
          <a:xfrm>
            <a:off x="0" y="4533900"/>
            <a:ext cx="9144000" cy="609600"/>
          </a:xfrm>
          <a:prstGeom prst="rect">
            <a:avLst/>
          </a:prstGeom>
          <a:solidFill>
            <a:schemeClr val="lt1"/>
          </a:solidFill>
          <a:ln>
            <a:noFill/>
          </a:ln>
          <a:effectLst>
            <a:outerShdw blurRad="63500" algn="ctr" rotWithShape="0">
              <a:srgbClr val="000000">
                <a:alpha val="24705"/>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508" name="Google Shape;508;p112"/>
          <p:cNvSpPr>
            <a:spLocks noGrp="1"/>
          </p:cNvSpPr>
          <p:nvPr>
            <p:ph type="pic" idx="2"/>
          </p:nvPr>
        </p:nvSpPr>
        <p:spPr>
          <a:xfrm>
            <a:off x="709613" y="1698415"/>
            <a:ext cx="1825800" cy="1606500"/>
          </a:xfrm>
          <a:prstGeom prst="rect">
            <a:avLst/>
          </a:prstGeom>
          <a:solidFill>
            <a:srgbClr val="F2F2F2"/>
          </a:solidFill>
          <a:ln>
            <a:noFill/>
          </a:ln>
          <a:effectLst>
            <a:outerShdw blurRad="38100" algn="ctr" rotWithShape="0">
              <a:srgbClr val="000000">
                <a:alpha val="40000"/>
              </a:srgbClr>
            </a:outerShdw>
          </a:effectLst>
        </p:spPr>
      </p:sp>
      <p:sp>
        <p:nvSpPr>
          <p:cNvPr id="509" name="Google Shape;509;p112"/>
          <p:cNvSpPr txBox="1">
            <a:spLocks noGrp="1"/>
          </p:cNvSpPr>
          <p:nvPr>
            <p:ph type="body" idx="1"/>
          </p:nvPr>
        </p:nvSpPr>
        <p:spPr>
          <a:xfrm>
            <a:off x="712720" y="3429267"/>
            <a:ext cx="1822800" cy="331800"/>
          </a:xfrm>
          <a:prstGeom prst="rect">
            <a:avLst/>
          </a:prstGeom>
          <a:noFill/>
          <a:ln>
            <a:noFill/>
          </a:ln>
        </p:spPr>
        <p:txBody>
          <a:bodyPr spcFirstLastPara="1" wrap="square" lIns="0" tIns="0" rIns="0" bIns="0" anchor="t" anchorCtr="0">
            <a:noAutofit/>
          </a:bodyPr>
          <a:lstStyle>
            <a:lvl1pPr marL="457200" marR="0" lvl="0" indent="-228600" algn="ctr" rtl="0">
              <a:lnSpc>
                <a:spcPct val="9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1pPr>
            <a:lvl2pPr marL="914400" marR="0" lvl="1"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510" name="Google Shape;510;p112"/>
          <p:cNvSpPr>
            <a:spLocks noGrp="1"/>
          </p:cNvSpPr>
          <p:nvPr>
            <p:ph type="pic" idx="3"/>
          </p:nvPr>
        </p:nvSpPr>
        <p:spPr>
          <a:xfrm>
            <a:off x="2672591" y="1698415"/>
            <a:ext cx="1825800" cy="1606500"/>
          </a:xfrm>
          <a:prstGeom prst="rect">
            <a:avLst/>
          </a:prstGeom>
          <a:solidFill>
            <a:srgbClr val="F2F2F2"/>
          </a:solidFill>
          <a:ln>
            <a:noFill/>
          </a:ln>
          <a:effectLst>
            <a:outerShdw blurRad="38100" algn="ctr" rotWithShape="0">
              <a:srgbClr val="000000">
                <a:alpha val="40000"/>
              </a:srgbClr>
            </a:outerShdw>
          </a:effectLst>
        </p:spPr>
      </p:sp>
      <p:sp>
        <p:nvSpPr>
          <p:cNvPr id="511" name="Google Shape;511;p112"/>
          <p:cNvSpPr txBox="1">
            <a:spLocks noGrp="1"/>
          </p:cNvSpPr>
          <p:nvPr>
            <p:ph type="body" idx="4"/>
          </p:nvPr>
        </p:nvSpPr>
        <p:spPr>
          <a:xfrm>
            <a:off x="2675698" y="3429267"/>
            <a:ext cx="1822800" cy="331800"/>
          </a:xfrm>
          <a:prstGeom prst="rect">
            <a:avLst/>
          </a:prstGeom>
          <a:noFill/>
          <a:ln>
            <a:noFill/>
          </a:ln>
        </p:spPr>
        <p:txBody>
          <a:bodyPr spcFirstLastPara="1" wrap="square" lIns="0" tIns="0" rIns="0" bIns="0" anchor="t" anchorCtr="0">
            <a:noAutofit/>
          </a:bodyPr>
          <a:lstStyle>
            <a:lvl1pPr marL="457200" marR="0" lvl="0" indent="-228600" algn="ctr" rtl="0">
              <a:lnSpc>
                <a:spcPct val="9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1pPr>
            <a:lvl2pPr marL="914400" marR="0" lvl="1"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512" name="Google Shape;512;p112"/>
          <p:cNvSpPr>
            <a:spLocks noGrp="1"/>
          </p:cNvSpPr>
          <p:nvPr>
            <p:ph type="pic" idx="5"/>
          </p:nvPr>
        </p:nvSpPr>
        <p:spPr>
          <a:xfrm>
            <a:off x="4635569" y="1698415"/>
            <a:ext cx="1825800" cy="1606500"/>
          </a:xfrm>
          <a:prstGeom prst="rect">
            <a:avLst/>
          </a:prstGeom>
          <a:solidFill>
            <a:srgbClr val="F2F2F2"/>
          </a:solidFill>
          <a:ln>
            <a:noFill/>
          </a:ln>
          <a:effectLst>
            <a:outerShdw blurRad="38100" algn="ctr" rotWithShape="0">
              <a:srgbClr val="000000">
                <a:alpha val="40000"/>
              </a:srgbClr>
            </a:outerShdw>
          </a:effectLst>
        </p:spPr>
      </p:sp>
      <p:sp>
        <p:nvSpPr>
          <p:cNvPr id="513" name="Google Shape;513;p112"/>
          <p:cNvSpPr txBox="1">
            <a:spLocks noGrp="1"/>
          </p:cNvSpPr>
          <p:nvPr>
            <p:ph type="body" idx="6"/>
          </p:nvPr>
        </p:nvSpPr>
        <p:spPr>
          <a:xfrm>
            <a:off x="4638676" y="3429267"/>
            <a:ext cx="1822800" cy="331800"/>
          </a:xfrm>
          <a:prstGeom prst="rect">
            <a:avLst/>
          </a:prstGeom>
          <a:noFill/>
          <a:ln>
            <a:noFill/>
          </a:ln>
        </p:spPr>
        <p:txBody>
          <a:bodyPr spcFirstLastPara="1" wrap="square" lIns="0" tIns="0" rIns="0" bIns="0" anchor="t" anchorCtr="0">
            <a:noAutofit/>
          </a:bodyPr>
          <a:lstStyle>
            <a:lvl1pPr marL="457200" marR="0" lvl="0" indent="-228600" algn="ctr" rtl="0">
              <a:lnSpc>
                <a:spcPct val="9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1pPr>
            <a:lvl2pPr marL="914400" marR="0" lvl="1"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514" name="Google Shape;514;p112"/>
          <p:cNvSpPr>
            <a:spLocks noGrp="1"/>
          </p:cNvSpPr>
          <p:nvPr>
            <p:ph type="pic" idx="7"/>
          </p:nvPr>
        </p:nvSpPr>
        <p:spPr>
          <a:xfrm>
            <a:off x="6598547" y="1698415"/>
            <a:ext cx="1825800" cy="1606500"/>
          </a:xfrm>
          <a:prstGeom prst="rect">
            <a:avLst/>
          </a:prstGeom>
          <a:solidFill>
            <a:srgbClr val="F2F2F2"/>
          </a:solidFill>
          <a:ln>
            <a:noFill/>
          </a:ln>
          <a:effectLst>
            <a:outerShdw blurRad="38100" algn="ctr" rotWithShape="0">
              <a:srgbClr val="000000">
                <a:alpha val="40000"/>
              </a:srgbClr>
            </a:outerShdw>
          </a:effectLst>
        </p:spPr>
      </p:sp>
      <p:sp>
        <p:nvSpPr>
          <p:cNvPr id="515" name="Google Shape;515;p112"/>
          <p:cNvSpPr txBox="1">
            <a:spLocks noGrp="1"/>
          </p:cNvSpPr>
          <p:nvPr>
            <p:ph type="body" idx="8"/>
          </p:nvPr>
        </p:nvSpPr>
        <p:spPr>
          <a:xfrm>
            <a:off x="6601654" y="3429267"/>
            <a:ext cx="1822800" cy="331800"/>
          </a:xfrm>
          <a:prstGeom prst="rect">
            <a:avLst/>
          </a:prstGeom>
          <a:noFill/>
          <a:ln>
            <a:noFill/>
          </a:ln>
        </p:spPr>
        <p:txBody>
          <a:bodyPr spcFirstLastPara="1" wrap="square" lIns="0" tIns="0" rIns="0" bIns="0" anchor="t" anchorCtr="0">
            <a:noAutofit/>
          </a:bodyPr>
          <a:lstStyle>
            <a:lvl1pPr marL="457200" marR="0" lvl="0" indent="-228600" algn="ctr" rtl="0">
              <a:lnSpc>
                <a:spcPct val="9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1pPr>
            <a:lvl2pPr marL="914400" marR="0" lvl="1"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516" name="Google Shape;516;p112"/>
          <p:cNvSpPr txBox="1">
            <a:spLocks noGrp="1"/>
          </p:cNvSpPr>
          <p:nvPr>
            <p:ph type="body" idx="9"/>
          </p:nvPr>
        </p:nvSpPr>
        <p:spPr>
          <a:xfrm>
            <a:off x="706041" y="629258"/>
            <a:ext cx="7715100" cy="296400"/>
          </a:xfrm>
          <a:prstGeom prst="rect">
            <a:avLst/>
          </a:prstGeom>
          <a:noFill/>
          <a:ln>
            <a:noFill/>
          </a:ln>
        </p:spPr>
        <p:txBody>
          <a:bodyPr spcFirstLastPara="1" wrap="square" lIns="0" tIns="0" rIns="0" bIns="0" anchor="t" anchorCtr="0">
            <a:noAutofit/>
          </a:bodyPr>
          <a:lstStyle>
            <a:lvl1pPr marL="457200" marR="0" lvl="0" indent="-228600" algn="l" rtl="0">
              <a:lnSpc>
                <a:spcPct val="80000"/>
              </a:lnSpc>
              <a:spcBef>
                <a:spcPts val="0"/>
              </a:spcBef>
              <a:spcAft>
                <a:spcPts val="0"/>
              </a:spcAft>
              <a:buClr>
                <a:schemeClr val="dk1"/>
              </a:buClr>
              <a:buSzPts val="3300"/>
              <a:buFont typeface="Arial"/>
              <a:buNone/>
              <a:defRPr sz="3300" b="1" i="0" u="none" strike="noStrike" cap="none">
                <a:solidFill>
                  <a:schemeClr val="dk1"/>
                </a:solidFill>
                <a:latin typeface="Helvetica Neue"/>
                <a:ea typeface="Helvetica Neue"/>
                <a:cs typeface="Helvetica Neue"/>
                <a:sym typeface="Helvetica Neue"/>
              </a:defRPr>
            </a:lvl1pPr>
            <a:lvl2pPr marL="914400" marR="0" lvl="1"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cxnSp>
        <p:nvCxnSpPr>
          <p:cNvPr id="517" name="Google Shape;517;p112"/>
          <p:cNvCxnSpPr/>
          <p:nvPr/>
        </p:nvCxnSpPr>
        <p:spPr>
          <a:xfrm>
            <a:off x="602312" y="605608"/>
            <a:ext cx="0" cy="320100"/>
          </a:xfrm>
          <a:prstGeom prst="straightConnector1">
            <a:avLst/>
          </a:prstGeom>
          <a:noFill/>
          <a:ln w="25400" cap="flat" cmpd="sng">
            <a:solidFill>
              <a:schemeClr val="dk2"/>
            </a:solidFill>
            <a:prstDash val="solid"/>
            <a:miter lim="800000"/>
            <a:headEnd type="none" w="sm" len="sm"/>
            <a:tailEnd type="none" w="sm" len="sm"/>
          </a:ln>
        </p:spPr>
      </p:cxnSp>
      <p:pic>
        <p:nvPicPr>
          <p:cNvPr id="518" name="Google Shape;518;p112"/>
          <p:cNvPicPr preferRelativeResize="0"/>
          <p:nvPr/>
        </p:nvPicPr>
        <p:blipFill rotWithShape="1">
          <a:blip r:embed="rId2">
            <a:alphaModFix/>
          </a:blip>
          <a:srcRect/>
          <a:stretch/>
        </p:blipFill>
        <p:spPr>
          <a:xfrm>
            <a:off x="7316392" y="4687355"/>
            <a:ext cx="1104897" cy="296687"/>
          </a:xfrm>
          <a:prstGeom prst="rect">
            <a:avLst/>
          </a:prstGeom>
          <a:noFill/>
          <a:ln>
            <a:noFill/>
          </a:ln>
        </p:spPr>
      </p:pic>
      <p:sp>
        <p:nvSpPr>
          <p:cNvPr id="519" name="Google Shape;519;p112"/>
          <p:cNvSpPr txBox="1"/>
          <p:nvPr/>
        </p:nvSpPr>
        <p:spPr>
          <a:xfrm>
            <a:off x="710583" y="4686232"/>
            <a:ext cx="5843100" cy="298800"/>
          </a:xfrm>
          <a:prstGeom prst="rect">
            <a:avLst/>
          </a:prstGeom>
          <a:noFill/>
          <a:ln>
            <a:noFill/>
          </a:ln>
        </p:spPr>
        <p:txBody>
          <a:bodyPr spcFirstLastPara="1" wrap="square" lIns="0" tIns="0" rIns="0" bIns="0" anchor="ctr" anchorCtr="0">
            <a:noAutofit/>
          </a:bodyPr>
          <a:lstStyle/>
          <a:p>
            <a:pPr marL="0" marR="0" lvl="0" indent="0" algn="l" rtl="0">
              <a:lnSpc>
                <a:spcPct val="80000"/>
              </a:lnSpc>
              <a:spcBef>
                <a:spcPts val="0"/>
              </a:spcBef>
              <a:spcAft>
                <a:spcPts val="0"/>
              </a:spcAft>
              <a:buClr>
                <a:srgbClr val="B4B1B4"/>
              </a:buClr>
              <a:buSzPts val="600"/>
              <a:buFont typeface="Arial"/>
              <a:buNone/>
            </a:pPr>
            <a:r>
              <a:rPr lang="en-US" sz="600" b="0" i="0">
                <a:solidFill>
                  <a:srgbClr val="B4B1B4"/>
                </a:solidFill>
                <a:latin typeface="Arial Narrow"/>
                <a:ea typeface="Arial Narrow"/>
                <a:cs typeface="Arial Narrow"/>
                <a:sym typeface="Arial Narrow"/>
              </a:rPr>
              <a:t>The information included herein is for informational purposes and is intended for use by advisors only, and should not be copied, reproduced, or redistributed without consent of CWM, LLC. Carson Partners offers investment advisory services through CWM, LLC, an SEC Registered Investment Advisor. Carson Coaching and CWM, LLC are separate but affiliated companies and wholly-owned subsidiaries of Carson Group Holdings, LLC. Carson Coaching does not provide advisory services.</a:t>
            </a:r>
            <a:endParaRPr sz="1100"/>
          </a:p>
        </p:txBody>
      </p:sp>
    </p:spTree>
  </p:cSld>
  <p:clrMapOvr>
    <a:masterClrMapping/>
  </p:clrMapOvr>
  <p:transition spd="slow">
    <p:push/>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eam Option 5 (3 member)">
  <p:cSld name="Team Option 5 (3 member)">
    <p:spTree>
      <p:nvGrpSpPr>
        <p:cNvPr id="1" name="Shape 520"/>
        <p:cNvGrpSpPr/>
        <p:nvPr/>
      </p:nvGrpSpPr>
      <p:grpSpPr>
        <a:xfrm>
          <a:off x="0" y="0"/>
          <a:ext cx="0" cy="0"/>
          <a:chOff x="0" y="0"/>
          <a:chExt cx="0" cy="0"/>
        </a:xfrm>
      </p:grpSpPr>
      <p:sp>
        <p:nvSpPr>
          <p:cNvPr id="521" name="Google Shape;521;p113"/>
          <p:cNvSpPr/>
          <p:nvPr/>
        </p:nvSpPr>
        <p:spPr>
          <a:xfrm>
            <a:off x="0" y="4533900"/>
            <a:ext cx="9144000" cy="609600"/>
          </a:xfrm>
          <a:prstGeom prst="rect">
            <a:avLst/>
          </a:prstGeom>
          <a:solidFill>
            <a:schemeClr val="lt1"/>
          </a:solidFill>
          <a:ln>
            <a:noFill/>
          </a:ln>
          <a:effectLst>
            <a:outerShdw blurRad="63500" algn="ctr" rotWithShape="0">
              <a:srgbClr val="000000">
                <a:alpha val="24705"/>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522" name="Google Shape;522;p113"/>
          <p:cNvSpPr>
            <a:spLocks noGrp="1"/>
          </p:cNvSpPr>
          <p:nvPr>
            <p:ph type="pic" idx="2"/>
          </p:nvPr>
        </p:nvSpPr>
        <p:spPr>
          <a:xfrm>
            <a:off x="710854" y="1550031"/>
            <a:ext cx="2430000" cy="1823700"/>
          </a:xfrm>
          <a:prstGeom prst="rect">
            <a:avLst/>
          </a:prstGeom>
          <a:solidFill>
            <a:srgbClr val="F2F2F2"/>
          </a:solidFill>
          <a:ln>
            <a:noFill/>
          </a:ln>
          <a:effectLst>
            <a:outerShdw blurRad="38100" algn="ctr" rotWithShape="0">
              <a:srgbClr val="000000">
                <a:alpha val="40000"/>
              </a:srgbClr>
            </a:outerShdw>
          </a:effectLst>
        </p:spPr>
      </p:sp>
      <p:sp>
        <p:nvSpPr>
          <p:cNvPr id="523" name="Google Shape;523;p113"/>
          <p:cNvSpPr txBox="1">
            <a:spLocks noGrp="1"/>
          </p:cNvSpPr>
          <p:nvPr>
            <p:ph type="body" idx="1"/>
          </p:nvPr>
        </p:nvSpPr>
        <p:spPr>
          <a:xfrm>
            <a:off x="714426" y="3483518"/>
            <a:ext cx="2426400" cy="331800"/>
          </a:xfrm>
          <a:prstGeom prst="rect">
            <a:avLst/>
          </a:prstGeom>
          <a:noFill/>
          <a:ln>
            <a:noFill/>
          </a:ln>
        </p:spPr>
        <p:txBody>
          <a:bodyPr spcFirstLastPara="1" wrap="square" lIns="0" tIns="0" rIns="0" bIns="0" anchor="t" anchorCtr="0">
            <a:noAutofit/>
          </a:bodyPr>
          <a:lstStyle>
            <a:lvl1pPr marL="457200" marR="0" lvl="0" indent="-228600" algn="ctr" rtl="0">
              <a:lnSpc>
                <a:spcPct val="9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1pPr>
            <a:lvl2pPr marL="914400" marR="0" lvl="1"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524" name="Google Shape;524;p113"/>
          <p:cNvSpPr>
            <a:spLocks noGrp="1"/>
          </p:cNvSpPr>
          <p:nvPr>
            <p:ph type="pic" idx="3"/>
          </p:nvPr>
        </p:nvSpPr>
        <p:spPr>
          <a:xfrm>
            <a:off x="3353421" y="1550031"/>
            <a:ext cx="2430000" cy="1823700"/>
          </a:xfrm>
          <a:prstGeom prst="rect">
            <a:avLst/>
          </a:prstGeom>
          <a:solidFill>
            <a:srgbClr val="F2F2F2"/>
          </a:solidFill>
          <a:ln>
            <a:noFill/>
          </a:ln>
          <a:effectLst>
            <a:outerShdw blurRad="38100" algn="ctr" rotWithShape="0">
              <a:srgbClr val="000000">
                <a:alpha val="40000"/>
              </a:srgbClr>
            </a:outerShdw>
          </a:effectLst>
        </p:spPr>
      </p:sp>
      <p:sp>
        <p:nvSpPr>
          <p:cNvPr id="525" name="Google Shape;525;p113"/>
          <p:cNvSpPr txBox="1">
            <a:spLocks noGrp="1"/>
          </p:cNvSpPr>
          <p:nvPr>
            <p:ph type="body" idx="4"/>
          </p:nvPr>
        </p:nvSpPr>
        <p:spPr>
          <a:xfrm>
            <a:off x="3356993" y="3483518"/>
            <a:ext cx="2426400" cy="331800"/>
          </a:xfrm>
          <a:prstGeom prst="rect">
            <a:avLst/>
          </a:prstGeom>
          <a:noFill/>
          <a:ln>
            <a:noFill/>
          </a:ln>
        </p:spPr>
        <p:txBody>
          <a:bodyPr spcFirstLastPara="1" wrap="square" lIns="0" tIns="0" rIns="0" bIns="0" anchor="t" anchorCtr="0">
            <a:noAutofit/>
          </a:bodyPr>
          <a:lstStyle>
            <a:lvl1pPr marL="457200" marR="0" lvl="0" indent="-228600" algn="ctr" rtl="0">
              <a:lnSpc>
                <a:spcPct val="9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1pPr>
            <a:lvl2pPr marL="914400" marR="0" lvl="1"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526" name="Google Shape;526;p113"/>
          <p:cNvSpPr>
            <a:spLocks noGrp="1"/>
          </p:cNvSpPr>
          <p:nvPr>
            <p:ph type="pic" idx="5"/>
          </p:nvPr>
        </p:nvSpPr>
        <p:spPr>
          <a:xfrm>
            <a:off x="5995988" y="1550031"/>
            <a:ext cx="2430000" cy="1823700"/>
          </a:xfrm>
          <a:prstGeom prst="rect">
            <a:avLst/>
          </a:prstGeom>
          <a:solidFill>
            <a:srgbClr val="F2F2F2"/>
          </a:solidFill>
          <a:ln>
            <a:noFill/>
          </a:ln>
          <a:effectLst>
            <a:outerShdw blurRad="38100" algn="ctr" rotWithShape="0">
              <a:srgbClr val="000000">
                <a:alpha val="40000"/>
              </a:srgbClr>
            </a:outerShdw>
          </a:effectLst>
        </p:spPr>
      </p:sp>
      <p:sp>
        <p:nvSpPr>
          <p:cNvPr id="527" name="Google Shape;527;p113"/>
          <p:cNvSpPr txBox="1">
            <a:spLocks noGrp="1"/>
          </p:cNvSpPr>
          <p:nvPr>
            <p:ph type="body" idx="6"/>
          </p:nvPr>
        </p:nvSpPr>
        <p:spPr>
          <a:xfrm>
            <a:off x="5999559" y="3483518"/>
            <a:ext cx="2426400" cy="331800"/>
          </a:xfrm>
          <a:prstGeom prst="rect">
            <a:avLst/>
          </a:prstGeom>
          <a:noFill/>
          <a:ln>
            <a:noFill/>
          </a:ln>
        </p:spPr>
        <p:txBody>
          <a:bodyPr spcFirstLastPara="1" wrap="square" lIns="0" tIns="0" rIns="0" bIns="0" anchor="t" anchorCtr="0">
            <a:noAutofit/>
          </a:bodyPr>
          <a:lstStyle>
            <a:lvl1pPr marL="457200" marR="0" lvl="0" indent="-228600" algn="ctr" rtl="0">
              <a:lnSpc>
                <a:spcPct val="9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1pPr>
            <a:lvl2pPr marL="914400" marR="0" lvl="1"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528" name="Google Shape;528;p113"/>
          <p:cNvSpPr txBox="1">
            <a:spLocks noGrp="1"/>
          </p:cNvSpPr>
          <p:nvPr>
            <p:ph type="body" idx="7"/>
          </p:nvPr>
        </p:nvSpPr>
        <p:spPr>
          <a:xfrm>
            <a:off x="706041" y="629258"/>
            <a:ext cx="7715100" cy="296400"/>
          </a:xfrm>
          <a:prstGeom prst="rect">
            <a:avLst/>
          </a:prstGeom>
          <a:noFill/>
          <a:ln>
            <a:noFill/>
          </a:ln>
        </p:spPr>
        <p:txBody>
          <a:bodyPr spcFirstLastPara="1" wrap="square" lIns="0" tIns="0" rIns="0" bIns="0" anchor="t" anchorCtr="0">
            <a:noAutofit/>
          </a:bodyPr>
          <a:lstStyle>
            <a:lvl1pPr marL="457200" marR="0" lvl="0" indent="-228600" algn="l" rtl="0">
              <a:lnSpc>
                <a:spcPct val="80000"/>
              </a:lnSpc>
              <a:spcBef>
                <a:spcPts val="0"/>
              </a:spcBef>
              <a:spcAft>
                <a:spcPts val="0"/>
              </a:spcAft>
              <a:buClr>
                <a:schemeClr val="dk1"/>
              </a:buClr>
              <a:buSzPts val="3300"/>
              <a:buFont typeface="Arial"/>
              <a:buNone/>
              <a:defRPr sz="3300" b="1" i="0" u="none" strike="noStrike" cap="none">
                <a:solidFill>
                  <a:schemeClr val="dk1"/>
                </a:solidFill>
                <a:latin typeface="Helvetica Neue"/>
                <a:ea typeface="Helvetica Neue"/>
                <a:cs typeface="Helvetica Neue"/>
                <a:sym typeface="Helvetica Neue"/>
              </a:defRPr>
            </a:lvl1pPr>
            <a:lvl2pPr marL="914400" marR="0" lvl="1"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cxnSp>
        <p:nvCxnSpPr>
          <p:cNvPr id="529" name="Google Shape;529;p113"/>
          <p:cNvCxnSpPr/>
          <p:nvPr/>
        </p:nvCxnSpPr>
        <p:spPr>
          <a:xfrm>
            <a:off x="602312" y="605608"/>
            <a:ext cx="0" cy="320100"/>
          </a:xfrm>
          <a:prstGeom prst="straightConnector1">
            <a:avLst/>
          </a:prstGeom>
          <a:noFill/>
          <a:ln w="25400" cap="flat" cmpd="sng">
            <a:solidFill>
              <a:schemeClr val="dk2"/>
            </a:solidFill>
            <a:prstDash val="solid"/>
            <a:miter lim="800000"/>
            <a:headEnd type="none" w="sm" len="sm"/>
            <a:tailEnd type="none" w="sm" len="sm"/>
          </a:ln>
        </p:spPr>
      </p:cxnSp>
      <p:pic>
        <p:nvPicPr>
          <p:cNvPr id="530" name="Google Shape;530;p113"/>
          <p:cNvPicPr preferRelativeResize="0"/>
          <p:nvPr/>
        </p:nvPicPr>
        <p:blipFill rotWithShape="1">
          <a:blip r:embed="rId2">
            <a:alphaModFix/>
          </a:blip>
          <a:srcRect/>
          <a:stretch/>
        </p:blipFill>
        <p:spPr>
          <a:xfrm>
            <a:off x="7316392" y="4687355"/>
            <a:ext cx="1104897" cy="296687"/>
          </a:xfrm>
          <a:prstGeom prst="rect">
            <a:avLst/>
          </a:prstGeom>
          <a:noFill/>
          <a:ln>
            <a:noFill/>
          </a:ln>
        </p:spPr>
      </p:pic>
      <p:sp>
        <p:nvSpPr>
          <p:cNvPr id="531" name="Google Shape;531;p113"/>
          <p:cNvSpPr txBox="1"/>
          <p:nvPr/>
        </p:nvSpPr>
        <p:spPr>
          <a:xfrm>
            <a:off x="710583" y="4686232"/>
            <a:ext cx="5843100" cy="298800"/>
          </a:xfrm>
          <a:prstGeom prst="rect">
            <a:avLst/>
          </a:prstGeom>
          <a:noFill/>
          <a:ln>
            <a:noFill/>
          </a:ln>
        </p:spPr>
        <p:txBody>
          <a:bodyPr spcFirstLastPara="1" wrap="square" lIns="0" tIns="0" rIns="0" bIns="0" anchor="ctr" anchorCtr="0">
            <a:noAutofit/>
          </a:bodyPr>
          <a:lstStyle/>
          <a:p>
            <a:pPr marL="0" marR="0" lvl="0" indent="0" algn="l" rtl="0">
              <a:lnSpc>
                <a:spcPct val="80000"/>
              </a:lnSpc>
              <a:spcBef>
                <a:spcPts val="0"/>
              </a:spcBef>
              <a:spcAft>
                <a:spcPts val="0"/>
              </a:spcAft>
              <a:buClr>
                <a:srgbClr val="B4B1B4"/>
              </a:buClr>
              <a:buSzPts val="600"/>
              <a:buFont typeface="Arial"/>
              <a:buNone/>
            </a:pPr>
            <a:r>
              <a:rPr lang="en-US" sz="600" b="0" i="0">
                <a:solidFill>
                  <a:srgbClr val="B4B1B4"/>
                </a:solidFill>
                <a:latin typeface="Arial Narrow"/>
                <a:ea typeface="Arial Narrow"/>
                <a:cs typeface="Arial Narrow"/>
                <a:sym typeface="Arial Narrow"/>
              </a:rPr>
              <a:t>The information included herein is for informational purposes and is intended for use by advisors only, and should not be copied, reproduced, or redistributed without consent of CWM, LLC. Carson Partners offers investment advisory services through CWM, LLC, an SEC Registered Investment Advisor. Carson Coaching and CWM, LLC are separate but affiliated companies and wholly-owned subsidiaries of Carson Group Holdings, LLC. Carson Coaching does not provide advisory services.</a:t>
            </a:r>
            <a:endParaRPr sz="1100"/>
          </a:p>
        </p:txBody>
      </p:sp>
    </p:spTree>
  </p:cSld>
  <p:clrMapOvr>
    <a:masterClrMapping/>
  </p:clrMapOvr>
  <p:transition spd="slow">
    <p:push/>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eam member Option 1 (intro)">
  <p:cSld name="Team member Option 1 (intro)">
    <p:spTree>
      <p:nvGrpSpPr>
        <p:cNvPr id="1" name="Shape 532"/>
        <p:cNvGrpSpPr/>
        <p:nvPr/>
      </p:nvGrpSpPr>
      <p:grpSpPr>
        <a:xfrm>
          <a:off x="0" y="0"/>
          <a:ext cx="0" cy="0"/>
          <a:chOff x="0" y="0"/>
          <a:chExt cx="0" cy="0"/>
        </a:xfrm>
      </p:grpSpPr>
      <p:sp>
        <p:nvSpPr>
          <p:cNvPr id="533" name="Google Shape;533;p114"/>
          <p:cNvSpPr/>
          <p:nvPr/>
        </p:nvSpPr>
        <p:spPr>
          <a:xfrm>
            <a:off x="0" y="4533900"/>
            <a:ext cx="9144000" cy="609600"/>
          </a:xfrm>
          <a:prstGeom prst="rect">
            <a:avLst/>
          </a:prstGeom>
          <a:solidFill>
            <a:schemeClr val="lt1"/>
          </a:solidFill>
          <a:ln>
            <a:noFill/>
          </a:ln>
          <a:effectLst>
            <a:outerShdw blurRad="63500" algn="ctr" rotWithShape="0">
              <a:srgbClr val="000000">
                <a:alpha val="24705"/>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534" name="Google Shape;534;p114"/>
          <p:cNvSpPr/>
          <p:nvPr/>
        </p:nvSpPr>
        <p:spPr>
          <a:xfrm>
            <a:off x="600076" y="2013109"/>
            <a:ext cx="7932000" cy="1990500"/>
          </a:xfrm>
          <a:prstGeom prst="rect">
            <a:avLst/>
          </a:prstGeom>
          <a:noFill/>
          <a:ln w="50800" cap="flat" cmpd="sng">
            <a:solidFill>
              <a:schemeClr val="dk2">
                <a:alpha val="9803"/>
              </a:schemeClr>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535" name="Google Shape;535;p114"/>
          <p:cNvSpPr>
            <a:spLocks noGrp="1"/>
          </p:cNvSpPr>
          <p:nvPr>
            <p:ph type="pic" idx="2"/>
          </p:nvPr>
        </p:nvSpPr>
        <p:spPr>
          <a:xfrm>
            <a:off x="709613" y="1884759"/>
            <a:ext cx="2426400" cy="1990500"/>
          </a:xfrm>
          <a:prstGeom prst="rect">
            <a:avLst/>
          </a:prstGeom>
          <a:solidFill>
            <a:schemeClr val="lt1">
              <a:alpha val="84705"/>
            </a:schemeClr>
          </a:solidFill>
          <a:ln>
            <a:noFill/>
          </a:ln>
          <a:effectLst>
            <a:outerShdw blurRad="38100" algn="ctr" rotWithShape="0">
              <a:srgbClr val="000000">
                <a:alpha val="40000"/>
              </a:srgbClr>
            </a:outerShdw>
          </a:effectLst>
        </p:spPr>
      </p:sp>
      <p:sp>
        <p:nvSpPr>
          <p:cNvPr id="536" name="Google Shape;536;p114"/>
          <p:cNvSpPr txBox="1">
            <a:spLocks noGrp="1"/>
          </p:cNvSpPr>
          <p:nvPr>
            <p:ph type="body" idx="1"/>
          </p:nvPr>
        </p:nvSpPr>
        <p:spPr>
          <a:xfrm>
            <a:off x="706041" y="629259"/>
            <a:ext cx="7715100" cy="320100"/>
          </a:xfrm>
          <a:prstGeom prst="rect">
            <a:avLst/>
          </a:prstGeom>
          <a:noFill/>
          <a:ln>
            <a:noFill/>
          </a:ln>
        </p:spPr>
        <p:txBody>
          <a:bodyPr spcFirstLastPara="1" wrap="square" lIns="0" tIns="0" rIns="0" bIns="0" anchor="t" anchorCtr="0">
            <a:noAutofit/>
          </a:bodyPr>
          <a:lstStyle>
            <a:lvl1pPr marL="457200" marR="0" lvl="0" indent="-228600" algn="l" rtl="0">
              <a:lnSpc>
                <a:spcPct val="80000"/>
              </a:lnSpc>
              <a:spcBef>
                <a:spcPts val="0"/>
              </a:spcBef>
              <a:spcAft>
                <a:spcPts val="0"/>
              </a:spcAft>
              <a:buClr>
                <a:schemeClr val="dk1"/>
              </a:buClr>
              <a:buSzPts val="3300"/>
              <a:buFont typeface="Arial"/>
              <a:buNone/>
              <a:defRPr sz="3300" b="1" i="0" u="none" strike="noStrike" cap="none">
                <a:solidFill>
                  <a:schemeClr val="dk1"/>
                </a:solidFill>
                <a:latin typeface="Helvetica Neue"/>
                <a:ea typeface="Helvetica Neue"/>
                <a:cs typeface="Helvetica Neue"/>
                <a:sym typeface="Helvetica Neue"/>
              </a:defRPr>
            </a:lvl1pPr>
            <a:lvl2pPr marL="914400" marR="0" lvl="1"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537" name="Google Shape;537;p114"/>
          <p:cNvSpPr txBox="1">
            <a:spLocks noGrp="1"/>
          </p:cNvSpPr>
          <p:nvPr>
            <p:ph type="body" idx="3"/>
          </p:nvPr>
        </p:nvSpPr>
        <p:spPr>
          <a:xfrm>
            <a:off x="706042" y="1303784"/>
            <a:ext cx="7715100" cy="2778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0"/>
              </a:spcBef>
              <a:spcAft>
                <a:spcPts val="0"/>
              </a:spcAft>
              <a:buClr>
                <a:schemeClr val="dk2"/>
              </a:buClr>
              <a:buSzPts val="1800"/>
              <a:buFont typeface="Arial"/>
              <a:buNone/>
              <a:defRPr sz="1800" b="0" i="0" u="none" strike="noStrike" cap="none">
                <a:solidFill>
                  <a:schemeClr val="dk2"/>
                </a:solidFill>
                <a:latin typeface="Helvetica Neue"/>
                <a:ea typeface="Helvetica Neue"/>
                <a:cs typeface="Helvetica Neue"/>
                <a:sym typeface="Helvetica Neue"/>
              </a:defRPr>
            </a:lvl1pPr>
            <a:lvl2pPr marL="914400" marR="0" lvl="1"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538" name="Google Shape;538;p114"/>
          <p:cNvSpPr>
            <a:spLocks noGrp="1"/>
          </p:cNvSpPr>
          <p:nvPr>
            <p:ph type="pic" idx="4"/>
          </p:nvPr>
        </p:nvSpPr>
        <p:spPr>
          <a:xfrm>
            <a:off x="3351821" y="1884759"/>
            <a:ext cx="2426400" cy="1990500"/>
          </a:xfrm>
          <a:prstGeom prst="rect">
            <a:avLst/>
          </a:prstGeom>
          <a:solidFill>
            <a:schemeClr val="lt1">
              <a:alpha val="84705"/>
            </a:schemeClr>
          </a:solidFill>
          <a:ln>
            <a:noFill/>
          </a:ln>
          <a:effectLst>
            <a:outerShdw blurRad="38100" algn="ctr" rotWithShape="0">
              <a:srgbClr val="000000">
                <a:alpha val="40000"/>
              </a:srgbClr>
            </a:outerShdw>
          </a:effectLst>
        </p:spPr>
      </p:sp>
      <p:sp>
        <p:nvSpPr>
          <p:cNvPr id="539" name="Google Shape;539;p114"/>
          <p:cNvSpPr>
            <a:spLocks noGrp="1"/>
          </p:cNvSpPr>
          <p:nvPr>
            <p:ph type="pic" idx="5"/>
          </p:nvPr>
        </p:nvSpPr>
        <p:spPr>
          <a:xfrm>
            <a:off x="5994030" y="1884759"/>
            <a:ext cx="2426400" cy="1990500"/>
          </a:xfrm>
          <a:prstGeom prst="rect">
            <a:avLst/>
          </a:prstGeom>
          <a:solidFill>
            <a:schemeClr val="lt1">
              <a:alpha val="84705"/>
            </a:schemeClr>
          </a:solidFill>
          <a:ln>
            <a:noFill/>
          </a:ln>
          <a:effectLst>
            <a:outerShdw blurRad="38100" algn="ctr" rotWithShape="0">
              <a:srgbClr val="000000">
                <a:alpha val="40000"/>
              </a:srgbClr>
            </a:outerShdw>
          </a:effectLst>
        </p:spPr>
      </p:sp>
      <p:cxnSp>
        <p:nvCxnSpPr>
          <p:cNvPr id="540" name="Google Shape;540;p114"/>
          <p:cNvCxnSpPr/>
          <p:nvPr/>
        </p:nvCxnSpPr>
        <p:spPr>
          <a:xfrm>
            <a:off x="602312" y="605608"/>
            <a:ext cx="0" cy="320100"/>
          </a:xfrm>
          <a:prstGeom prst="straightConnector1">
            <a:avLst/>
          </a:prstGeom>
          <a:noFill/>
          <a:ln w="25400" cap="flat" cmpd="sng">
            <a:solidFill>
              <a:schemeClr val="dk2"/>
            </a:solidFill>
            <a:prstDash val="solid"/>
            <a:miter lim="800000"/>
            <a:headEnd type="none" w="sm" len="sm"/>
            <a:tailEnd type="none" w="sm" len="sm"/>
          </a:ln>
        </p:spPr>
      </p:cxnSp>
      <p:pic>
        <p:nvPicPr>
          <p:cNvPr id="541" name="Google Shape;541;p114"/>
          <p:cNvPicPr preferRelativeResize="0"/>
          <p:nvPr/>
        </p:nvPicPr>
        <p:blipFill rotWithShape="1">
          <a:blip r:embed="rId2">
            <a:alphaModFix/>
          </a:blip>
          <a:srcRect/>
          <a:stretch/>
        </p:blipFill>
        <p:spPr>
          <a:xfrm>
            <a:off x="7316392" y="4687355"/>
            <a:ext cx="1104897" cy="296687"/>
          </a:xfrm>
          <a:prstGeom prst="rect">
            <a:avLst/>
          </a:prstGeom>
          <a:noFill/>
          <a:ln>
            <a:noFill/>
          </a:ln>
        </p:spPr>
      </p:pic>
      <p:sp>
        <p:nvSpPr>
          <p:cNvPr id="542" name="Google Shape;542;p114"/>
          <p:cNvSpPr txBox="1"/>
          <p:nvPr/>
        </p:nvSpPr>
        <p:spPr>
          <a:xfrm>
            <a:off x="710583" y="4686232"/>
            <a:ext cx="5843100" cy="298800"/>
          </a:xfrm>
          <a:prstGeom prst="rect">
            <a:avLst/>
          </a:prstGeom>
          <a:noFill/>
          <a:ln>
            <a:noFill/>
          </a:ln>
        </p:spPr>
        <p:txBody>
          <a:bodyPr spcFirstLastPara="1" wrap="square" lIns="0" tIns="0" rIns="0" bIns="0" anchor="ctr" anchorCtr="0">
            <a:noAutofit/>
          </a:bodyPr>
          <a:lstStyle/>
          <a:p>
            <a:pPr marL="0" marR="0" lvl="0" indent="0" algn="l" rtl="0">
              <a:lnSpc>
                <a:spcPct val="80000"/>
              </a:lnSpc>
              <a:spcBef>
                <a:spcPts val="0"/>
              </a:spcBef>
              <a:spcAft>
                <a:spcPts val="0"/>
              </a:spcAft>
              <a:buClr>
                <a:srgbClr val="B4B1B4"/>
              </a:buClr>
              <a:buSzPts val="600"/>
              <a:buFont typeface="Arial"/>
              <a:buNone/>
            </a:pPr>
            <a:r>
              <a:rPr lang="en-US" sz="600" b="0" i="0">
                <a:solidFill>
                  <a:srgbClr val="B4B1B4"/>
                </a:solidFill>
                <a:latin typeface="Arial Narrow"/>
                <a:ea typeface="Arial Narrow"/>
                <a:cs typeface="Arial Narrow"/>
                <a:sym typeface="Arial Narrow"/>
              </a:rPr>
              <a:t>The information included herein is for informational purposes and is intended for use by advisors only, and should not be copied, reproduced, or redistributed without consent of CWM, LLC. Carson Partners offers investment advisory services through CWM, LLC, an SEC Registered Investment Advisor. Carson Coaching and CWM, LLC are separate but affiliated companies and wholly-owned subsidiaries of Carson Group Holdings, LLC. Carson Coaching does not provide advisory services.</a:t>
            </a:r>
            <a:endParaRPr sz="1100"/>
          </a:p>
        </p:txBody>
      </p:sp>
    </p:spTree>
  </p:cSld>
  <p:clrMapOvr>
    <a:masterClrMapping/>
  </p:clrMapOvr>
  <p:transition spd="slow">
    <p:push/>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Speaker Option 1 (title, bullets)">
  <p:cSld name="Speaker Option 1 (title, bullets)">
    <p:spTree>
      <p:nvGrpSpPr>
        <p:cNvPr id="1" name="Shape 543"/>
        <p:cNvGrpSpPr/>
        <p:nvPr/>
      </p:nvGrpSpPr>
      <p:grpSpPr>
        <a:xfrm>
          <a:off x="0" y="0"/>
          <a:ext cx="0" cy="0"/>
          <a:chOff x="0" y="0"/>
          <a:chExt cx="0" cy="0"/>
        </a:xfrm>
      </p:grpSpPr>
      <p:cxnSp>
        <p:nvCxnSpPr>
          <p:cNvPr id="544" name="Google Shape;544;p115"/>
          <p:cNvCxnSpPr/>
          <p:nvPr/>
        </p:nvCxnSpPr>
        <p:spPr>
          <a:xfrm rot="10800000" flipH="1">
            <a:off x="-3571" y="4070925"/>
            <a:ext cx="9144000" cy="358200"/>
          </a:xfrm>
          <a:prstGeom prst="straightConnector1">
            <a:avLst/>
          </a:prstGeom>
          <a:noFill/>
          <a:ln w="9525" cap="flat" cmpd="sng">
            <a:solidFill>
              <a:srgbClr val="F2F2F2"/>
            </a:solidFill>
            <a:prstDash val="solid"/>
            <a:miter lim="800000"/>
            <a:headEnd type="none" w="sm" len="sm"/>
            <a:tailEnd type="none" w="sm" len="sm"/>
          </a:ln>
        </p:spPr>
      </p:cxnSp>
      <p:cxnSp>
        <p:nvCxnSpPr>
          <p:cNvPr id="545" name="Google Shape;545;p115"/>
          <p:cNvCxnSpPr/>
          <p:nvPr/>
        </p:nvCxnSpPr>
        <p:spPr>
          <a:xfrm>
            <a:off x="-3571" y="712280"/>
            <a:ext cx="9144000" cy="358200"/>
          </a:xfrm>
          <a:prstGeom prst="straightConnector1">
            <a:avLst/>
          </a:prstGeom>
          <a:noFill/>
          <a:ln w="9525" cap="flat" cmpd="sng">
            <a:solidFill>
              <a:srgbClr val="F2F2F2"/>
            </a:solidFill>
            <a:prstDash val="solid"/>
            <a:miter lim="800000"/>
            <a:headEnd type="none" w="sm" len="sm"/>
            <a:tailEnd type="none" w="sm" len="sm"/>
          </a:ln>
        </p:spPr>
      </p:cxnSp>
      <p:sp>
        <p:nvSpPr>
          <p:cNvPr id="546" name="Google Shape;546;p115"/>
          <p:cNvSpPr>
            <a:spLocks noGrp="1"/>
          </p:cNvSpPr>
          <p:nvPr>
            <p:ph type="pic" idx="2"/>
          </p:nvPr>
        </p:nvSpPr>
        <p:spPr>
          <a:xfrm>
            <a:off x="716257" y="745400"/>
            <a:ext cx="2419800" cy="3662700"/>
          </a:xfrm>
          <a:prstGeom prst="rect">
            <a:avLst/>
          </a:prstGeom>
          <a:solidFill>
            <a:srgbClr val="F2F2F2"/>
          </a:solidFill>
          <a:ln>
            <a:noFill/>
          </a:ln>
          <a:effectLst>
            <a:outerShdw blurRad="38100" algn="ctr" rotWithShape="0">
              <a:srgbClr val="000000">
                <a:alpha val="40000"/>
              </a:srgbClr>
            </a:outerShdw>
          </a:effectLst>
        </p:spPr>
      </p:sp>
      <p:sp>
        <p:nvSpPr>
          <p:cNvPr id="547" name="Google Shape;547;p115"/>
          <p:cNvSpPr txBox="1">
            <a:spLocks noGrp="1"/>
          </p:cNvSpPr>
          <p:nvPr>
            <p:ph type="body" idx="1"/>
          </p:nvPr>
        </p:nvSpPr>
        <p:spPr>
          <a:xfrm>
            <a:off x="3352800" y="2693156"/>
            <a:ext cx="5068500" cy="1233600"/>
          </a:xfrm>
          <a:prstGeom prst="rect">
            <a:avLst/>
          </a:prstGeom>
          <a:noFill/>
          <a:ln>
            <a:noFill/>
          </a:ln>
        </p:spPr>
        <p:txBody>
          <a:bodyPr spcFirstLastPara="1" wrap="square" lIns="0" tIns="0" rIns="0" bIns="0" anchor="t" anchorCtr="0">
            <a:noAutofit/>
          </a:bodyPr>
          <a:lstStyle>
            <a:lvl1pPr marL="457200" marR="0" lvl="0" indent="-323850" algn="l" rtl="0">
              <a:lnSpc>
                <a:spcPct val="100000"/>
              </a:lnSpc>
              <a:spcBef>
                <a:spcPts val="0"/>
              </a:spcBef>
              <a:spcAft>
                <a:spcPts val="0"/>
              </a:spcAft>
              <a:buClr>
                <a:schemeClr val="dk2"/>
              </a:buClr>
              <a:buSzPts val="1500"/>
              <a:buFont typeface="Arial"/>
              <a:buChar char="•"/>
              <a:defRPr sz="1500" b="0" i="0" u="none" strike="noStrike" cap="none">
                <a:solidFill>
                  <a:schemeClr val="accent1"/>
                </a:solidFill>
                <a:latin typeface="Helvetica Neue"/>
                <a:ea typeface="Helvetica Neue"/>
                <a:cs typeface="Helvetica Neue"/>
                <a:sym typeface="Helvetica Neue"/>
              </a:defRPr>
            </a:lvl1pPr>
            <a:lvl2pPr marL="914400" marR="0" lvl="1"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548" name="Google Shape;548;p115"/>
          <p:cNvSpPr txBox="1">
            <a:spLocks noGrp="1"/>
          </p:cNvSpPr>
          <p:nvPr>
            <p:ph type="body" idx="3"/>
          </p:nvPr>
        </p:nvSpPr>
        <p:spPr>
          <a:xfrm>
            <a:off x="3352801" y="2128985"/>
            <a:ext cx="3869400" cy="2028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0"/>
              </a:spcBef>
              <a:spcAft>
                <a:spcPts val="0"/>
              </a:spcAft>
              <a:buClr>
                <a:schemeClr val="dk2"/>
              </a:buClr>
              <a:buSzPts val="1500"/>
              <a:buFont typeface="Arial"/>
              <a:buNone/>
              <a:defRPr sz="1500" b="1" i="0" u="none" strike="noStrike" cap="none">
                <a:solidFill>
                  <a:schemeClr val="dk2"/>
                </a:solidFill>
                <a:latin typeface="Helvetica Neue"/>
                <a:ea typeface="Helvetica Neue"/>
                <a:cs typeface="Helvetica Neue"/>
                <a:sym typeface="Helvetica Neue"/>
              </a:defRPr>
            </a:lvl1pPr>
            <a:lvl2pPr marL="914400" marR="0" lvl="1"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549" name="Google Shape;549;p115"/>
          <p:cNvSpPr txBox="1">
            <a:spLocks noGrp="1"/>
          </p:cNvSpPr>
          <p:nvPr>
            <p:ph type="body" idx="4"/>
          </p:nvPr>
        </p:nvSpPr>
        <p:spPr>
          <a:xfrm>
            <a:off x="3352800" y="461216"/>
            <a:ext cx="3869400" cy="154500"/>
          </a:xfrm>
          <a:prstGeom prst="rect">
            <a:avLst/>
          </a:prstGeom>
          <a:noFill/>
          <a:ln>
            <a:noFill/>
          </a:ln>
        </p:spPr>
        <p:txBody>
          <a:bodyPr spcFirstLastPara="1" wrap="square" lIns="0" tIns="0" rIns="0" bIns="0" anchor="t" anchorCtr="0">
            <a:noAutofit/>
          </a:bodyPr>
          <a:lstStyle>
            <a:lvl1pPr marL="457200" marR="0" lvl="0" indent="-228600" algn="l" rtl="0">
              <a:lnSpc>
                <a:spcPct val="125000"/>
              </a:lnSpc>
              <a:spcBef>
                <a:spcPts val="0"/>
              </a:spcBef>
              <a:spcAft>
                <a:spcPts val="0"/>
              </a:spcAft>
              <a:buClr>
                <a:schemeClr val="accent1"/>
              </a:buClr>
              <a:buSzPts val="1200"/>
              <a:buFont typeface="Arial"/>
              <a:buNone/>
              <a:defRPr sz="1200" b="0" i="0" u="none" strike="noStrike" cap="none">
                <a:solidFill>
                  <a:schemeClr val="accent1"/>
                </a:solidFill>
                <a:latin typeface="Helvetica Neue"/>
                <a:ea typeface="Helvetica Neue"/>
                <a:cs typeface="Helvetica Neue"/>
                <a:sym typeface="Helvetica Neue"/>
              </a:defRPr>
            </a:lvl1pPr>
            <a:lvl2pPr marL="914400" marR="0" lvl="1"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550" name="Google Shape;550;p115"/>
          <p:cNvSpPr txBox="1">
            <a:spLocks noGrp="1"/>
          </p:cNvSpPr>
          <p:nvPr>
            <p:ph type="body" idx="5"/>
          </p:nvPr>
        </p:nvSpPr>
        <p:spPr>
          <a:xfrm>
            <a:off x="3352800" y="1333757"/>
            <a:ext cx="5787600" cy="679800"/>
          </a:xfrm>
          <a:prstGeom prst="rect">
            <a:avLst/>
          </a:prstGeom>
          <a:noFill/>
          <a:ln>
            <a:noFill/>
          </a:ln>
        </p:spPr>
        <p:txBody>
          <a:bodyPr spcFirstLastPara="1" wrap="square" lIns="0" tIns="0" rIns="0" bIns="0" anchor="b" anchorCtr="0">
            <a:noAutofit/>
          </a:bodyPr>
          <a:lstStyle>
            <a:lvl1pPr marL="457200" marR="0" lvl="0" indent="-228600" algn="l" rtl="0">
              <a:lnSpc>
                <a:spcPct val="85000"/>
              </a:lnSpc>
              <a:spcBef>
                <a:spcPts val="0"/>
              </a:spcBef>
              <a:spcAft>
                <a:spcPts val="0"/>
              </a:spcAft>
              <a:buClr>
                <a:schemeClr val="dk1"/>
              </a:buClr>
              <a:buSzPts val="3000"/>
              <a:buFont typeface="Arial"/>
              <a:buNone/>
              <a:defRPr sz="3000" b="0" i="0" u="none" strike="noStrike" cap="none">
                <a:solidFill>
                  <a:schemeClr val="dk1"/>
                </a:solidFill>
                <a:latin typeface="Helvetica Neue"/>
                <a:ea typeface="Helvetica Neue"/>
                <a:cs typeface="Helvetica Neue"/>
                <a:sym typeface="Helvetica Neue"/>
              </a:defRPr>
            </a:lvl1pPr>
            <a:lvl2pPr marL="914400" marR="0" lvl="1"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pic>
        <p:nvPicPr>
          <p:cNvPr id="551" name="Google Shape;551;p115"/>
          <p:cNvPicPr preferRelativeResize="0"/>
          <p:nvPr/>
        </p:nvPicPr>
        <p:blipFill rotWithShape="1">
          <a:blip r:embed="rId2">
            <a:alphaModFix/>
          </a:blip>
          <a:srcRect/>
          <a:stretch/>
        </p:blipFill>
        <p:spPr>
          <a:xfrm>
            <a:off x="7316392" y="4687355"/>
            <a:ext cx="1104897" cy="296687"/>
          </a:xfrm>
          <a:prstGeom prst="rect">
            <a:avLst/>
          </a:prstGeom>
          <a:noFill/>
          <a:ln>
            <a:noFill/>
          </a:ln>
        </p:spPr>
      </p:pic>
      <p:sp>
        <p:nvSpPr>
          <p:cNvPr id="552" name="Google Shape;552;p115"/>
          <p:cNvSpPr txBox="1"/>
          <p:nvPr/>
        </p:nvSpPr>
        <p:spPr>
          <a:xfrm>
            <a:off x="710583" y="4686232"/>
            <a:ext cx="5843100" cy="298800"/>
          </a:xfrm>
          <a:prstGeom prst="rect">
            <a:avLst/>
          </a:prstGeom>
          <a:noFill/>
          <a:ln>
            <a:noFill/>
          </a:ln>
        </p:spPr>
        <p:txBody>
          <a:bodyPr spcFirstLastPara="1" wrap="square" lIns="0" tIns="0" rIns="0" bIns="0" anchor="ctr" anchorCtr="0">
            <a:noAutofit/>
          </a:bodyPr>
          <a:lstStyle/>
          <a:p>
            <a:pPr marL="0" marR="0" lvl="0" indent="0" algn="l" rtl="0">
              <a:lnSpc>
                <a:spcPct val="80000"/>
              </a:lnSpc>
              <a:spcBef>
                <a:spcPts val="0"/>
              </a:spcBef>
              <a:spcAft>
                <a:spcPts val="0"/>
              </a:spcAft>
              <a:buClr>
                <a:srgbClr val="B4B1B4"/>
              </a:buClr>
              <a:buSzPts val="600"/>
              <a:buFont typeface="Arial"/>
              <a:buNone/>
            </a:pPr>
            <a:r>
              <a:rPr lang="en-US" sz="600" b="0" i="0">
                <a:solidFill>
                  <a:srgbClr val="B4B1B4"/>
                </a:solidFill>
                <a:latin typeface="Arial Narrow"/>
                <a:ea typeface="Arial Narrow"/>
                <a:cs typeface="Arial Narrow"/>
                <a:sym typeface="Arial Narrow"/>
              </a:rPr>
              <a:t>The information included herein is for informational purposes and is intended for use by advisors only, and should not be copied, reproduced, or redistributed without consent of CWM, LLC. Carson Partners offers investment advisory services through CWM, LLC, an SEC Registered Investment Advisor. Carson Coaching and CWM, LLC are separate but affiliated companies and wholly-owned subsidiaries of Carson Group Holdings, LLC. Carson Coaching does not provide advisory services.</a:t>
            </a:r>
            <a:endParaRPr sz="1100"/>
          </a:p>
        </p:txBody>
      </p:sp>
    </p:spTree>
  </p:cSld>
  <p:clrMapOvr>
    <a:masterClrMapping/>
  </p:clrMapOvr>
  <p:transition spd="slow">
    <p:push/>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Speaker Option 2 (contact info)">
  <p:cSld name="Speaker Option 2 (contact info)">
    <p:spTree>
      <p:nvGrpSpPr>
        <p:cNvPr id="1" name="Shape 553"/>
        <p:cNvGrpSpPr/>
        <p:nvPr/>
      </p:nvGrpSpPr>
      <p:grpSpPr>
        <a:xfrm>
          <a:off x="0" y="0"/>
          <a:ext cx="0" cy="0"/>
          <a:chOff x="0" y="0"/>
          <a:chExt cx="0" cy="0"/>
        </a:xfrm>
      </p:grpSpPr>
      <p:cxnSp>
        <p:nvCxnSpPr>
          <p:cNvPr id="554" name="Google Shape;554;p116"/>
          <p:cNvCxnSpPr/>
          <p:nvPr/>
        </p:nvCxnSpPr>
        <p:spPr>
          <a:xfrm rot="10800000" flipH="1">
            <a:off x="-3571" y="4070925"/>
            <a:ext cx="9144000" cy="358200"/>
          </a:xfrm>
          <a:prstGeom prst="straightConnector1">
            <a:avLst/>
          </a:prstGeom>
          <a:noFill/>
          <a:ln w="9525" cap="flat" cmpd="sng">
            <a:solidFill>
              <a:srgbClr val="F2F2F2"/>
            </a:solidFill>
            <a:prstDash val="solid"/>
            <a:miter lim="800000"/>
            <a:headEnd type="none" w="sm" len="sm"/>
            <a:tailEnd type="none" w="sm" len="sm"/>
          </a:ln>
        </p:spPr>
      </p:cxnSp>
      <p:cxnSp>
        <p:nvCxnSpPr>
          <p:cNvPr id="555" name="Google Shape;555;p116"/>
          <p:cNvCxnSpPr/>
          <p:nvPr/>
        </p:nvCxnSpPr>
        <p:spPr>
          <a:xfrm>
            <a:off x="-3571" y="712280"/>
            <a:ext cx="9144000" cy="358200"/>
          </a:xfrm>
          <a:prstGeom prst="straightConnector1">
            <a:avLst/>
          </a:prstGeom>
          <a:noFill/>
          <a:ln w="9525" cap="flat" cmpd="sng">
            <a:solidFill>
              <a:srgbClr val="F2F2F2"/>
            </a:solidFill>
            <a:prstDash val="solid"/>
            <a:miter lim="800000"/>
            <a:headEnd type="none" w="sm" len="sm"/>
            <a:tailEnd type="none" w="sm" len="sm"/>
          </a:ln>
        </p:spPr>
      </p:cxnSp>
      <p:sp>
        <p:nvSpPr>
          <p:cNvPr id="556" name="Google Shape;556;p116"/>
          <p:cNvSpPr>
            <a:spLocks noGrp="1"/>
          </p:cNvSpPr>
          <p:nvPr>
            <p:ph type="pic" idx="2"/>
          </p:nvPr>
        </p:nvSpPr>
        <p:spPr>
          <a:xfrm>
            <a:off x="716257" y="745400"/>
            <a:ext cx="2419800" cy="3662700"/>
          </a:xfrm>
          <a:prstGeom prst="rect">
            <a:avLst/>
          </a:prstGeom>
          <a:solidFill>
            <a:srgbClr val="F2F2F2"/>
          </a:solidFill>
          <a:ln>
            <a:noFill/>
          </a:ln>
          <a:effectLst>
            <a:outerShdw blurRad="38100" algn="ctr" rotWithShape="0">
              <a:srgbClr val="000000">
                <a:alpha val="40000"/>
              </a:srgbClr>
            </a:outerShdw>
          </a:effectLst>
        </p:spPr>
      </p:sp>
      <p:sp>
        <p:nvSpPr>
          <p:cNvPr id="557" name="Google Shape;557;p116"/>
          <p:cNvSpPr txBox="1">
            <a:spLocks noGrp="1"/>
          </p:cNvSpPr>
          <p:nvPr>
            <p:ph type="body" idx="1"/>
          </p:nvPr>
        </p:nvSpPr>
        <p:spPr>
          <a:xfrm>
            <a:off x="3352801" y="2128985"/>
            <a:ext cx="3869400" cy="2028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0"/>
              </a:spcBef>
              <a:spcAft>
                <a:spcPts val="0"/>
              </a:spcAft>
              <a:buClr>
                <a:schemeClr val="dk2"/>
              </a:buClr>
              <a:buSzPts val="1500"/>
              <a:buFont typeface="Arial"/>
              <a:buNone/>
              <a:defRPr sz="1500" b="1" i="0" u="none" strike="noStrike" cap="none">
                <a:solidFill>
                  <a:schemeClr val="dk2"/>
                </a:solidFill>
                <a:latin typeface="Helvetica Neue"/>
                <a:ea typeface="Helvetica Neue"/>
                <a:cs typeface="Helvetica Neue"/>
                <a:sym typeface="Helvetica Neue"/>
              </a:defRPr>
            </a:lvl1pPr>
            <a:lvl2pPr marL="914400" marR="0" lvl="1"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558" name="Google Shape;558;p116"/>
          <p:cNvSpPr txBox="1">
            <a:spLocks noGrp="1"/>
          </p:cNvSpPr>
          <p:nvPr>
            <p:ph type="body" idx="3"/>
          </p:nvPr>
        </p:nvSpPr>
        <p:spPr>
          <a:xfrm>
            <a:off x="3352801" y="3042969"/>
            <a:ext cx="5068500" cy="2028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0"/>
              </a:spcBef>
              <a:spcAft>
                <a:spcPts val="0"/>
              </a:spcAft>
              <a:buClr>
                <a:schemeClr val="accent1"/>
              </a:buClr>
              <a:buSzPts val="1800"/>
              <a:buFont typeface="Arial"/>
              <a:buNone/>
              <a:defRPr sz="1800" b="1" i="0" u="none" strike="noStrike" cap="none">
                <a:solidFill>
                  <a:schemeClr val="accent1"/>
                </a:solidFill>
                <a:latin typeface="Helvetica Neue"/>
                <a:ea typeface="Helvetica Neue"/>
                <a:cs typeface="Helvetica Neue"/>
                <a:sym typeface="Helvetica Neue"/>
              </a:defRPr>
            </a:lvl1pPr>
            <a:lvl2pPr marL="914400" marR="0" lvl="1"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559" name="Google Shape;559;p116"/>
          <p:cNvSpPr txBox="1">
            <a:spLocks noGrp="1"/>
          </p:cNvSpPr>
          <p:nvPr>
            <p:ph type="body" idx="4"/>
          </p:nvPr>
        </p:nvSpPr>
        <p:spPr>
          <a:xfrm>
            <a:off x="3352800" y="461216"/>
            <a:ext cx="3869400" cy="154500"/>
          </a:xfrm>
          <a:prstGeom prst="rect">
            <a:avLst/>
          </a:prstGeom>
          <a:noFill/>
          <a:ln>
            <a:noFill/>
          </a:ln>
        </p:spPr>
        <p:txBody>
          <a:bodyPr spcFirstLastPara="1" wrap="square" lIns="0" tIns="0" rIns="0" bIns="0" anchor="t" anchorCtr="0">
            <a:noAutofit/>
          </a:bodyPr>
          <a:lstStyle>
            <a:lvl1pPr marL="457200" marR="0" lvl="0" indent="-228600" algn="l" rtl="0">
              <a:lnSpc>
                <a:spcPct val="125000"/>
              </a:lnSpc>
              <a:spcBef>
                <a:spcPts val="0"/>
              </a:spcBef>
              <a:spcAft>
                <a:spcPts val="0"/>
              </a:spcAft>
              <a:buClr>
                <a:schemeClr val="accent1"/>
              </a:buClr>
              <a:buSzPts val="1200"/>
              <a:buFont typeface="Arial"/>
              <a:buNone/>
              <a:defRPr sz="1200" b="0" i="0" u="none" strike="noStrike" cap="none">
                <a:solidFill>
                  <a:schemeClr val="accent1"/>
                </a:solidFill>
                <a:latin typeface="Helvetica Neue"/>
                <a:ea typeface="Helvetica Neue"/>
                <a:cs typeface="Helvetica Neue"/>
                <a:sym typeface="Helvetica Neue"/>
              </a:defRPr>
            </a:lvl1pPr>
            <a:lvl2pPr marL="914400" marR="0" lvl="1"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560" name="Google Shape;560;p116"/>
          <p:cNvSpPr txBox="1">
            <a:spLocks noGrp="1"/>
          </p:cNvSpPr>
          <p:nvPr>
            <p:ph type="body" idx="5"/>
          </p:nvPr>
        </p:nvSpPr>
        <p:spPr>
          <a:xfrm>
            <a:off x="3352801" y="2836819"/>
            <a:ext cx="1481100" cy="154500"/>
          </a:xfrm>
          <a:prstGeom prst="rect">
            <a:avLst/>
          </a:prstGeom>
          <a:noFill/>
          <a:ln>
            <a:noFill/>
          </a:ln>
        </p:spPr>
        <p:txBody>
          <a:bodyPr spcFirstLastPara="1" wrap="square" lIns="0" tIns="0" rIns="0" bIns="0" anchor="t" anchorCtr="0">
            <a:noAutofit/>
          </a:bodyPr>
          <a:lstStyle>
            <a:lvl1pPr marL="457200" marR="0" lvl="0" indent="-228600" algn="l" rtl="0">
              <a:lnSpc>
                <a:spcPct val="166666"/>
              </a:lnSpc>
              <a:spcBef>
                <a:spcPts val="0"/>
              </a:spcBef>
              <a:spcAft>
                <a:spcPts val="0"/>
              </a:spcAft>
              <a:buClr>
                <a:schemeClr val="dk2"/>
              </a:buClr>
              <a:buSzPts val="900"/>
              <a:buFont typeface="Arial"/>
              <a:buNone/>
              <a:defRPr sz="900" b="0" i="0" u="none" strike="noStrike" cap="none">
                <a:solidFill>
                  <a:schemeClr val="dk2"/>
                </a:solidFill>
                <a:latin typeface="Helvetica Neue"/>
                <a:ea typeface="Helvetica Neue"/>
                <a:cs typeface="Helvetica Neue"/>
                <a:sym typeface="Helvetica Neue"/>
              </a:defRPr>
            </a:lvl1pPr>
            <a:lvl2pPr marL="914400" marR="0" lvl="1"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561" name="Google Shape;561;p116"/>
          <p:cNvSpPr txBox="1">
            <a:spLocks noGrp="1"/>
          </p:cNvSpPr>
          <p:nvPr>
            <p:ph type="body" idx="6"/>
          </p:nvPr>
        </p:nvSpPr>
        <p:spPr>
          <a:xfrm>
            <a:off x="3352801" y="3636240"/>
            <a:ext cx="5068500" cy="2028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0"/>
              </a:spcBef>
              <a:spcAft>
                <a:spcPts val="0"/>
              </a:spcAft>
              <a:buClr>
                <a:schemeClr val="accent1"/>
              </a:buClr>
              <a:buSzPts val="1800"/>
              <a:buFont typeface="Arial"/>
              <a:buNone/>
              <a:defRPr sz="1800" b="1" i="0" u="none" strike="noStrike" cap="none">
                <a:solidFill>
                  <a:schemeClr val="accent1"/>
                </a:solidFill>
                <a:latin typeface="Helvetica Neue"/>
                <a:ea typeface="Helvetica Neue"/>
                <a:cs typeface="Helvetica Neue"/>
                <a:sym typeface="Helvetica Neue"/>
              </a:defRPr>
            </a:lvl1pPr>
            <a:lvl2pPr marL="914400" marR="0" lvl="1"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562" name="Google Shape;562;p116"/>
          <p:cNvSpPr txBox="1">
            <a:spLocks noGrp="1"/>
          </p:cNvSpPr>
          <p:nvPr>
            <p:ph type="body" idx="7"/>
          </p:nvPr>
        </p:nvSpPr>
        <p:spPr>
          <a:xfrm>
            <a:off x="3352801" y="3430090"/>
            <a:ext cx="1481100" cy="154500"/>
          </a:xfrm>
          <a:prstGeom prst="rect">
            <a:avLst/>
          </a:prstGeom>
          <a:noFill/>
          <a:ln>
            <a:noFill/>
          </a:ln>
        </p:spPr>
        <p:txBody>
          <a:bodyPr spcFirstLastPara="1" wrap="square" lIns="0" tIns="0" rIns="0" bIns="0" anchor="t" anchorCtr="0">
            <a:noAutofit/>
          </a:bodyPr>
          <a:lstStyle>
            <a:lvl1pPr marL="457200" marR="0" lvl="0" indent="-228600" algn="l" rtl="0">
              <a:lnSpc>
                <a:spcPct val="166666"/>
              </a:lnSpc>
              <a:spcBef>
                <a:spcPts val="0"/>
              </a:spcBef>
              <a:spcAft>
                <a:spcPts val="0"/>
              </a:spcAft>
              <a:buClr>
                <a:schemeClr val="dk2"/>
              </a:buClr>
              <a:buSzPts val="900"/>
              <a:buFont typeface="Arial"/>
              <a:buNone/>
              <a:defRPr sz="900" b="0" i="0" u="none" strike="noStrike" cap="none">
                <a:solidFill>
                  <a:schemeClr val="dk2"/>
                </a:solidFill>
                <a:latin typeface="Helvetica Neue"/>
                <a:ea typeface="Helvetica Neue"/>
                <a:cs typeface="Helvetica Neue"/>
                <a:sym typeface="Helvetica Neue"/>
              </a:defRPr>
            </a:lvl1pPr>
            <a:lvl2pPr marL="914400" marR="0" lvl="1"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563" name="Google Shape;563;p116"/>
          <p:cNvSpPr txBox="1">
            <a:spLocks noGrp="1"/>
          </p:cNvSpPr>
          <p:nvPr>
            <p:ph type="body" idx="8"/>
          </p:nvPr>
        </p:nvSpPr>
        <p:spPr>
          <a:xfrm>
            <a:off x="3352800" y="1333757"/>
            <a:ext cx="5787600" cy="679800"/>
          </a:xfrm>
          <a:prstGeom prst="rect">
            <a:avLst/>
          </a:prstGeom>
          <a:noFill/>
          <a:ln>
            <a:noFill/>
          </a:ln>
        </p:spPr>
        <p:txBody>
          <a:bodyPr spcFirstLastPara="1" wrap="square" lIns="0" tIns="0" rIns="0" bIns="0" anchor="b" anchorCtr="0">
            <a:noAutofit/>
          </a:bodyPr>
          <a:lstStyle>
            <a:lvl1pPr marL="457200" marR="0" lvl="0" indent="-228600" algn="l" rtl="0">
              <a:lnSpc>
                <a:spcPct val="85000"/>
              </a:lnSpc>
              <a:spcBef>
                <a:spcPts val="0"/>
              </a:spcBef>
              <a:spcAft>
                <a:spcPts val="0"/>
              </a:spcAft>
              <a:buClr>
                <a:schemeClr val="dk1"/>
              </a:buClr>
              <a:buSzPts val="3000"/>
              <a:buFont typeface="Arial"/>
              <a:buNone/>
              <a:defRPr sz="3000" b="0" i="0" u="none" strike="noStrike" cap="none">
                <a:solidFill>
                  <a:schemeClr val="dk1"/>
                </a:solidFill>
                <a:latin typeface="Helvetica Neue"/>
                <a:ea typeface="Helvetica Neue"/>
                <a:cs typeface="Helvetica Neue"/>
                <a:sym typeface="Helvetica Neue"/>
              </a:defRPr>
            </a:lvl1pPr>
            <a:lvl2pPr marL="914400" marR="0" lvl="1"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pic>
        <p:nvPicPr>
          <p:cNvPr id="564" name="Google Shape;564;p116"/>
          <p:cNvPicPr preferRelativeResize="0"/>
          <p:nvPr/>
        </p:nvPicPr>
        <p:blipFill rotWithShape="1">
          <a:blip r:embed="rId2">
            <a:alphaModFix/>
          </a:blip>
          <a:srcRect/>
          <a:stretch/>
        </p:blipFill>
        <p:spPr>
          <a:xfrm>
            <a:off x="7316392" y="4687355"/>
            <a:ext cx="1104897" cy="296687"/>
          </a:xfrm>
          <a:prstGeom prst="rect">
            <a:avLst/>
          </a:prstGeom>
          <a:noFill/>
          <a:ln>
            <a:noFill/>
          </a:ln>
        </p:spPr>
      </p:pic>
      <p:sp>
        <p:nvSpPr>
          <p:cNvPr id="565" name="Google Shape;565;p116"/>
          <p:cNvSpPr txBox="1"/>
          <p:nvPr/>
        </p:nvSpPr>
        <p:spPr>
          <a:xfrm>
            <a:off x="710583" y="4686232"/>
            <a:ext cx="5843100" cy="298800"/>
          </a:xfrm>
          <a:prstGeom prst="rect">
            <a:avLst/>
          </a:prstGeom>
          <a:noFill/>
          <a:ln>
            <a:noFill/>
          </a:ln>
        </p:spPr>
        <p:txBody>
          <a:bodyPr spcFirstLastPara="1" wrap="square" lIns="0" tIns="0" rIns="0" bIns="0" anchor="ctr" anchorCtr="0">
            <a:noAutofit/>
          </a:bodyPr>
          <a:lstStyle/>
          <a:p>
            <a:pPr marL="0" marR="0" lvl="0" indent="0" algn="l" rtl="0">
              <a:lnSpc>
                <a:spcPct val="80000"/>
              </a:lnSpc>
              <a:spcBef>
                <a:spcPts val="0"/>
              </a:spcBef>
              <a:spcAft>
                <a:spcPts val="0"/>
              </a:spcAft>
              <a:buClr>
                <a:srgbClr val="B4B1B4"/>
              </a:buClr>
              <a:buSzPts val="600"/>
              <a:buFont typeface="Arial"/>
              <a:buNone/>
            </a:pPr>
            <a:r>
              <a:rPr lang="en-US" sz="600" b="0" i="0">
                <a:solidFill>
                  <a:srgbClr val="B4B1B4"/>
                </a:solidFill>
                <a:latin typeface="Arial Narrow"/>
                <a:ea typeface="Arial Narrow"/>
                <a:cs typeface="Arial Narrow"/>
                <a:sym typeface="Arial Narrow"/>
              </a:rPr>
              <a:t>The information included herein is for informational purposes and is intended for use by advisors only, and should not be copied, reproduced, or redistributed without consent of CWM, LLC. Carson Partners offers investment advisory services through CWM, LLC, an SEC Registered Investment Advisor. Carson Coaching and CWM, LLC are separate but affiliated companies and wholly-owned subsidiaries of Carson Group Holdings, LLC. Carson Coaching does not provide advisory services.</a:t>
            </a:r>
            <a:endParaRPr sz="1100"/>
          </a:p>
        </p:txBody>
      </p:sp>
    </p:spTree>
  </p:cSld>
  <p:clrMapOvr>
    <a:masterClrMapping/>
  </p:clrMapOvr>
  <p:transition spd="slow">
    <p:pu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ption 4 (picture)">
  <p:cSld name="Title Option 4 (picture)">
    <p:spTree>
      <p:nvGrpSpPr>
        <p:cNvPr id="1" name="Shape 76"/>
        <p:cNvGrpSpPr/>
        <p:nvPr/>
      </p:nvGrpSpPr>
      <p:grpSpPr>
        <a:xfrm>
          <a:off x="0" y="0"/>
          <a:ext cx="0" cy="0"/>
          <a:chOff x="0" y="0"/>
          <a:chExt cx="0" cy="0"/>
        </a:xfrm>
      </p:grpSpPr>
      <p:sp>
        <p:nvSpPr>
          <p:cNvPr id="77" name="Google Shape;77;p62"/>
          <p:cNvSpPr/>
          <p:nvPr/>
        </p:nvSpPr>
        <p:spPr>
          <a:xfrm>
            <a:off x="-3571" y="0"/>
            <a:ext cx="9144000" cy="4707152"/>
          </a:xfrm>
          <a:custGeom>
            <a:avLst/>
            <a:gdLst/>
            <a:ahLst/>
            <a:cxnLst/>
            <a:rect l="l" t="t" r="r" b="b"/>
            <a:pathLst>
              <a:path w="12192000" h="6276203" extrusionOk="0">
                <a:moveTo>
                  <a:pt x="0" y="0"/>
                </a:moveTo>
                <a:lnTo>
                  <a:pt x="12192000" y="0"/>
                </a:lnTo>
                <a:lnTo>
                  <a:pt x="12192000" y="6276203"/>
                </a:lnTo>
                <a:lnTo>
                  <a:pt x="0" y="5806646"/>
                </a:lnTo>
                <a:lnTo>
                  <a:pt x="0" y="0"/>
                </a:lnTo>
                <a:close/>
              </a:path>
            </a:pathLst>
          </a:custGeom>
          <a:solidFill>
            <a:schemeClr val="dk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cxnSp>
        <p:nvCxnSpPr>
          <p:cNvPr id="78" name="Google Shape;78;p62"/>
          <p:cNvCxnSpPr/>
          <p:nvPr/>
        </p:nvCxnSpPr>
        <p:spPr>
          <a:xfrm>
            <a:off x="600075" y="0"/>
            <a:ext cx="0" cy="4429200"/>
          </a:xfrm>
          <a:prstGeom prst="straightConnector1">
            <a:avLst/>
          </a:prstGeom>
          <a:noFill/>
          <a:ln w="9525" cap="flat" cmpd="sng">
            <a:solidFill>
              <a:schemeClr val="lt1">
                <a:alpha val="4705"/>
              </a:schemeClr>
            </a:solidFill>
            <a:prstDash val="solid"/>
            <a:miter lim="800000"/>
            <a:headEnd type="none" w="sm" len="sm"/>
            <a:tailEnd type="none" w="sm" len="sm"/>
          </a:ln>
        </p:spPr>
      </p:cxnSp>
      <p:sp>
        <p:nvSpPr>
          <p:cNvPr id="79" name="Google Shape;79;p62"/>
          <p:cNvSpPr txBox="1">
            <a:spLocks noGrp="1"/>
          </p:cNvSpPr>
          <p:nvPr>
            <p:ph type="body" idx="1"/>
          </p:nvPr>
        </p:nvSpPr>
        <p:spPr>
          <a:xfrm>
            <a:off x="706049" y="966083"/>
            <a:ext cx="7715100" cy="1171200"/>
          </a:xfrm>
          <a:prstGeom prst="rect">
            <a:avLst/>
          </a:prstGeom>
          <a:noFill/>
          <a:ln>
            <a:noFill/>
          </a:ln>
        </p:spPr>
        <p:txBody>
          <a:bodyPr spcFirstLastPara="1" wrap="square" lIns="0" tIns="68575" rIns="0" bIns="0" anchor="t" anchorCtr="0">
            <a:noAutofit/>
          </a:bodyPr>
          <a:lstStyle>
            <a:lvl1pPr marL="457200" marR="0" lvl="0" indent="-228600" algn="l" rtl="0">
              <a:lnSpc>
                <a:spcPct val="75000"/>
              </a:lnSpc>
              <a:spcBef>
                <a:spcPts val="0"/>
              </a:spcBef>
              <a:spcAft>
                <a:spcPts val="0"/>
              </a:spcAft>
              <a:buClr>
                <a:schemeClr val="lt1"/>
              </a:buClr>
              <a:buSzPts val="5400"/>
              <a:buFont typeface="Arial"/>
              <a:buNone/>
              <a:defRPr sz="5400" b="1" i="0" u="none" strike="noStrike" cap="none">
                <a:solidFill>
                  <a:schemeClr val="lt1"/>
                </a:solidFill>
                <a:latin typeface="Helvetica Neue"/>
                <a:ea typeface="Helvetica Neue"/>
                <a:cs typeface="Helvetica Neue"/>
                <a:sym typeface="Helvetica Neue"/>
              </a:defRPr>
            </a:lvl1pPr>
            <a:lvl2pPr marL="914400" marR="0" lvl="1"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cxnSp>
        <p:nvCxnSpPr>
          <p:cNvPr id="80" name="Google Shape;80;p62"/>
          <p:cNvCxnSpPr/>
          <p:nvPr/>
        </p:nvCxnSpPr>
        <p:spPr>
          <a:xfrm>
            <a:off x="1926291" y="0"/>
            <a:ext cx="0" cy="4429200"/>
          </a:xfrm>
          <a:prstGeom prst="straightConnector1">
            <a:avLst/>
          </a:prstGeom>
          <a:noFill/>
          <a:ln w="9525" cap="flat" cmpd="sng">
            <a:solidFill>
              <a:schemeClr val="lt1">
                <a:alpha val="4705"/>
              </a:schemeClr>
            </a:solidFill>
            <a:prstDash val="dash"/>
            <a:miter lim="800000"/>
            <a:headEnd type="none" w="sm" len="sm"/>
            <a:tailEnd type="none" w="sm" len="sm"/>
          </a:ln>
        </p:spPr>
      </p:cxnSp>
      <p:cxnSp>
        <p:nvCxnSpPr>
          <p:cNvPr id="81" name="Google Shape;81;p62"/>
          <p:cNvCxnSpPr/>
          <p:nvPr/>
        </p:nvCxnSpPr>
        <p:spPr>
          <a:xfrm>
            <a:off x="3242422" y="0"/>
            <a:ext cx="0" cy="4485600"/>
          </a:xfrm>
          <a:prstGeom prst="straightConnector1">
            <a:avLst/>
          </a:prstGeom>
          <a:noFill/>
          <a:ln w="9525" cap="flat" cmpd="sng">
            <a:solidFill>
              <a:schemeClr val="lt1">
                <a:alpha val="4705"/>
              </a:schemeClr>
            </a:solidFill>
            <a:prstDash val="dash"/>
            <a:miter lim="800000"/>
            <a:headEnd type="none" w="sm" len="sm"/>
            <a:tailEnd type="none" w="sm" len="sm"/>
          </a:ln>
        </p:spPr>
      </p:cxnSp>
      <p:cxnSp>
        <p:nvCxnSpPr>
          <p:cNvPr id="82" name="Google Shape;82;p62"/>
          <p:cNvCxnSpPr/>
          <p:nvPr/>
        </p:nvCxnSpPr>
        <p:spPr>
          <a:xfrm>
            <a:off x="4568639" y="0"/>
            <a:ext cx="0" cy="4541100"/>
          </a:xfrm>
          <a:prstGeom prst="straightConnector1">
            <a:avLst/>
          </a:prstGeom>
          <a:noFill/>
          <a:ln w="9525" cap="flat" cmpd="sng">
            <a:solidFill>
              <a:schemeClr val="lt1">
                <a:alpha val="4705"/>
              </a:schemeClr>
            </a:solidFill>
            <a:prstDash val="dash"/>
            <a:miter lim="800000"/>
            <a:headEnd type="none" w="sm" len="sm"/>
            <a:tailEnd type="none" w="sm" len="sm"/>
          </a:ln>
        </p:spPr>
      </p:cxnSp>
      <p:cxnSp>
        <p:nvCxnSpPr>
          <p:cNvPr id="83" name="Google Shape;83;p62"/>
          <p:cNvCxnSpPr/>
          <p:nvPr/>
        </p:nvCxnSpPr>
        <p:spPr>
          <a:xfrm>
            <a:off x="5884769" y="0"/>
            <a:ext cx="0" cy="4597500"/>
          </a:xfrm>
          <a:prstGeom prst="straightConnector1">
            <a:avLst/>
          </a:prstGeom>
          <a:noFill/>
          <a:ln w="9525" cap="flat" cmpd="sng">
            <a:solidFill>
              <a:schemeClr val="lt1">
                <a:alpha val="4705"/>
              </a:schemeClr>
            </a:solidFill>
            <a:prstDash val="dash"/>
            <a:miter lim="800000"/>
            <a:headEnd type="none" w="sm" len="sm"/>
            <a:tailEnd type="none" w="sm" len="sm"/>
          </a:ln>
        </p:spPr>
      </p:cxnSp>
      <p:cxnSp>
        <p:nvCxnSpPr>
          <p:cNvPr id="84" name="Google Shape;84;p62"/>
          <p:cNvCxnSpPr/>
          <p:nvPr/>
        </p:nvCxnSpPr>
        <p:spPr>
          <a:xfrm>
            <a:off x="7205943" y="0"/>
            <a:ext cx="0" cy="4597500"/>
          </a:xfrm>
          <a:prstGeom prst="straightConnector1">
            <a:avLst/>
          </a:prstGeom>
          <a:noFill/>
          <a:ln w="9525" cap="flat" cmpd="sng">
            <a:solidFill>
              <a:schemeClr val="lt1">
                <a:alpha val="4705"/>
              </a:schemeClr>
            </a:solidFill>
            <a:prstDash val="dash"/>
            <a:miter lim="800000"/>
            <a:headEnd type="none" w="sm" len="sm"/>
            <a:tailEnd type="none" w="sm" len="sm"/>
          </a:ln>
        </p:spPr>
      </p:cxnSp>
      <p:cxnSp>
        <p:nvCxnSpPr>
          <p:cNvPr id="85" name="Google Shape;85;p62"/>
          <p:cNvCxnSpPr/>
          <p:nvPr/>
        </p:nvCxnSpPr>
        <p:spPr>
          <a:xfrm>
            <a:off x="8532159" y="0"/>
            <a:ext cx="0" cy="4707300"/>
          </a:xfrm>
          <a:prstGeom prst="straightConnector1">
            <a:avLst/>
          </a:prstGeom>
          <a:noFill/>
          <a:ln w="9525" cap="flat" cmpd="sng">
            <a:solidFill>
              <a:schemeClr val="lt1">
                <a:alpha val="4705"/>
              </a:schemeClr>
            </a:solidFill>
            <a:prstDash val="solid"/>
            <a:miter lim="800000"/>
            <a:headEnd type="none" w="sm" len="sm"/>
            <a:tailEnd type="none" w="sm" len="sm"/>
          </a:ln>
        </p:spPr>
      </p:cxnSp>
      <p:pic>
        <p:nvPicPr>
          <p:cNvPr id="86" name="Google Shape;86;p62"/>
          <p:cNvPicPr preferRelativeResize="0"/>
          <p:nvPr/>
        </p:nvPicPr>
        <p:blipFill rotWithShape="1">
          <a:blip r:embed="rId2">
            <a:alphaModFix/>
          </a:blip>
          <a:srcRect/>
          <a:stretch/>
        </p:blipFill>
        <p:spPr>
          <a:xfrm>
            <a:off x="706048" y="4597488"/>
            <a:ext cx="1470621" cy="394890"/>
          </a:xfrm>
          <a:prstGeom prst="rect">
            <a:avLst/>
          </a:prstGeom>
          <a:noFill/>
          <a:ln>
            <a:noFill/>
          </a:ln>
        </p:spPr>
      </p:pic>
      <p:cxnSp>
        <p:nvCxnSpPr>
          <p:cNvPr id="87" name="Google Shape;87;p62"/>
          <p:cNvCxnSpPr/>
          <p:nvPr/>
        </p:nvCxnSpPr>
        <p:spPr>
          <a:xfrm>
            <a:off x="602312" y="961184"/>
            <a:ext cx="0" cy="527700"/>
          </a:xfrm>
          <a:prstGeom prst="straightConnector1">
            <a:avLst/>
          </a:prstGeom>
          <a:noFill/>
          <a:ln w="25400" cap="flat" cmpd="sng">
            <a:solidFill>
              <a:schemeClr val="dk2"/>
            </a:solidFill>
            <a:prstDash val="solid"/>
            <a:miter lim="800000"/>
            <a:headEnd type="none" w="sm" len="sm"/>
            <a:tailEnd type="none" w="sm" len="sm"/>
          </a:ln>
        </p:spPr>
      </p:cxnSp>
      <p:sp>
        <p:nvSpPr>
          <p:cNvPr id="88" name="Google Shape;88;p62"/>
          <p:cNvSpPr txBox="1">
            <a:spLocks noGrp="1"/>
          </p:cNvSpPr>
          <p:nvPr>
            <p:ph type="body" idx="2"/>
          </p:nvPr>
        </p:nvSpPr>
        <p:spPr>
          <a:xfrm>
            <a:off x="706049" y="3213776"/>
            <a:ext cx="3751800" cy="665700"/>
          </a:xfrm>
          <a:prstGeom prst="rect">
            <a:avLst/>
          </a:prstGeom>
          <a:noFill/>
          <a:ln>
            <a:noFill/>
          </a:ln>
        </p:spPr>
        <p:txBody>
          <a:bodyPr spcFirstLastPara="1" wrap="square" lIns="0" tIns="0" rIns="0" bIns="0" anchor="ctr" anchorCtr="0">
            <a:noAutofit/>
          </a:bodyPr>
          <a:lstStyle>
            <a:lvl1pPr marL="457200" marR="0" lvl="0" indent="-228600" algn="l" rtl="0">
              <a:lnSpc>
                <a:spcPct val="100000"/>
              </a:lnSpc>
              <a:spcBef>
                <a:spcPts val="0"/>
              </a:spcBef>
              <a:spcAft>
                <a:spcPts val="0"/>
              </a:spcAft>
              <a:buClr>
                <a:schemeClr val="lt2"/>
              </a:buClr>
              <a:buSzPts val="1800"/>
              <a:buFont typeface="Arial"/>
              <a:buNone/>
              <a:defRPr sz="1800" b="0" i="0" u="none" strike="noStrike" cap="none">
                <a:solidFill>
                  <a:schemeClr val="lt2"/>
                </a:solidFill>
                <a:latin typeface="Helvetica Neue"/>
                <a:ea typeface="Helvetica Neue"/>
                <a:cs typeface="Helvetica Neue"/>
                <a:sym typeface="Helvetica Neue"/>
              </a:defRPr>
            </a:lvl1pPr>
            <a:lvl2pPr marL="914400" marR="0" lvl="1"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Tree>
  </p:cSld>
  <p:clrMapOvr>
    <a:masterClrMapping/>
  </p:clrMapOvr>
  <p:transition spd="slow">
    <p:push/>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Speaker Option 3 (contact info)">
  <p:cSld name="Speaker Option 3 (contact info)">
    <p:spTree>
      <p:nvGrpSpPr>
        <p:cNvPr id="1" name="Shape 566"/>
        <p:cNvGrpSpPr/>
        <p:nvPr/>
      </p:nvGrpSpPr>
      <p:grpSpPr>
        <a:xfrm>
          <a:off x="0" y="0"/>
          <a:ext cx="0" cy="0"/>
          <a:chOff x="0" y="0"/>
          <a:chExt cx="0" cy="0"/>
        </a:xfrm>
      </p:grpSpPr>
      <p:cxnSp>
        <p:nvCxnSpPr>
          <p:cNvPr id="567" name="Google Shape;567;p117"/>
          <p:cNvCxnSpPr/>
          <p:nvPr/>
        </p:nvCxnSpPr>
        <p:spPr>
          <a:xfrm rot="10800000" flipH="1">
            <a:off x="-3571" y="4070925"/>
            <a:ext cx="9144000" cy="358200"/>
          </a:xfrm>
          <a:prstGeom prst="straightConnector1">
            <a:avLst/>
          </a:prstGeom>
          <a:noFill/>
          <a:ln w="9525" cap="flat" cmpd="sng">
            <a:solidFill>
              <a:srgbClr val="F2F2F2"/>
            </a:solidFill>
            <a:prstDash val="solid"/>
            <a:miter lim="800000"/>
            <a:headEnd type="none" w="sm" len="sm"/>
            <a:tailEnd type="none" w="sm" len="sm"/>
          </a:ln>
        </p:spPr>
      </p:cxnSp>
      <p:cxnSp>
        <p:nvCxnSpPr>
          <p:cNvPr id="568" name="Google Shape;568;p117"/>
          <p:cNvCxnSpPr/>
          <p:nvPr/>
        </p:nvCxnSpPr>
        <p:spPr>
          <a:xfrm>
            <a:off x="-3571" y="712280"/>
            <a:ext cx="9144000" cy="358200"/>
          </a:xfrm>
          <a:prstGeom prst="straightConnector1">
            <a:avLst/>
          </a:prstGeom>
          <a:noFill/>
          <a:ln w="9525" cap="flat" cmpd="sng">
            <a:solidFill>
              <a:srgbClr val="F2F2F2"/>
            </a:solidFill>
            <a:prstDash val="solid"/>
            <a:miter lim="800000"/>
            <a:headEnd type="none" w="sm" len="sm"/>
            <a:tailEnd type="none" w="sm" len="sm"/>
          </a:ln>
        </p:spPr>
      </p:cxnSp>
      <p:sp>
        <p:nvSpPr>
          <p:cNvPr id="569" name="Google Shape;569;p117"/>
          <p:cNvSpPr>
            <a:spLocks noGrp="1"/>
          </p:cNvSpPr>
          <p:nvPr>
            <p:ph type="pic" idx="2"/>
          </p:nvPr>
        </p:nvSpPr>
        <p:spPr>
          <a:xfrm>
            <a:off x="716257" y="745400"/>
            <a:ext cx="2419800" cy="3662700"/>
          </a:xfrm>
          <a:prstGeom prst="rect">
            <a:avLst/>
          </a:prstGeom>
          <a:solidFill>
            <a:srgbClr val="F2F2F2"/>
          </a:solidFill>
          <a:ln>
            <a:noFill/>
          </a:ln>
          <a:effectLst>
            <a:outerShdw blurRad="38100" algn="ctr" rotWithShape="0">
              <a:srgbClr val="000000">
                <a:alpha val="40000"/>
              </a:srgbClr>
            </a:outerShdw>
          </a:effectLst>
        </p:spPr>
      </p:sp>
      <p:sp>
        <p:nvSpPr>
          <p:cNvPr id="570" name="Google Shape;570;p117"/>
          <p:cNvSpPr txBox="1">
            <a:spLocks noGrp="1"/>
          </p:cNvSpPr>
          <p:nvPr>
            <p:ph type="body" idx="1"/>
          </p:nvPr>
        </p:nvSpPr>
        <p:spPr>
          <a:xfrm>
            <a:off x="3352801" y="1955531"/>
            <a:ext cx="3869400" cy="2028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0"/>
              </a:spcBef>
              <a:spcAft>
                <a:spcPts val="0"/>
              </a:spcAft>
              <a:buClr>
                <a:schemeClr val="dk2"/>
              </a:buClr>
              <a:buSzPts val="1500"/>
              <a:buFont typeface="Arial"/>
              <a:buNone/>
              <a:defRPr sz="1500" b="1" i="0" u="none" strike="noStrike" cap="none">
                <a:solidFill>
                  <a:schemeClr val="dk2"/>
                </a:solidFill>
                <a:latin typeface="Helvetica Neue"/>
                <a:ea typeface="Helvetica Neue"/>
                <a:cs typeface="Helvetica Neue"/>
                <a:sym typeface="Helvetica Neue"/>
              </a:defRPr>
            </a:lvl1pPr>
            <a:lvl2pPr marL="914400" marR="0" lvl="1"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571" name="Google Shape;571;p117"/>
          <p:cNvSpPr txBox="1">
            <a:spLocks noGrp="1"/>
          </p:cNvSpPr>
          <p:nvPr>
            <p:ph type="body" idx="3"/>
          </p:nvPr>
        </p:nvSpPr>
        <p:spPr>
          <a:xfrm>
            <a:off x="3352801" y="2579981"/>
            <a:ext cx="5068500" cy="2028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0"/>
              </a:spcBef>
              <a:spcAft>
                <a:spcPts val="0"/>
              </a:spcAft>
              <a:buClr>
                <a:schemeClr val="accent1"/>
              </a:buClr>
              <a:buSzPts val="1800"/>
              <a:buFont typeface="Arial"/>
              <a:buNone/>
              <a:defRPr sz="1800" b="1" i="0" u="none" strike="noStrike" cap="none">
                <a:solidFill>
                  <a:schemeClr val="accent1"/>
                </a:solidFill>
                <a:latin typeface="Helvetica Neue"/>
                <a:ea typeface="Helvetica Neue"/>
                <a:cs typeface="Helvetica Neue"/>
                <a:sym typeface="Helvetica Neue"/>
              </a:defRPr>
            </a:lvl1pPr>
            <a:lvl2pPr marL="914400" marR="0" lvl="1"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572" name="Google Shape;572;p117"/>
          <p:cNvSpPr txBox="1">
            <a:spLocks noGrp="1"/>
          </p:cNvSpPr>
          <p:nvPr>
            <p:ph type="body" idx="4"/>
          </p:nvPr>
        </p:nvSpPr>
        <p:spPr>
          <a:xfrm>
            <a:off x="3352802" y="3561441"/>
            <a:ext cx="3747000" cy="8574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dk2"/>
              </a:buClr>
              <a:buSzPts val="1400"/>
              <a:buFont typeface="Arial"/>
              <a:buNone/>
              <a:defRPr sz="1400" b="0" i="0" u="none" strike="noStrike" cap="none">
                <a:solidFill>
                  <a:schemeClr val="accent1"/>
                </a:solidFill>
                <a:latin typeface="Helvetica Neue"/>
                <a:ea typeface="Helvetica Neue"/>
                <a:cs typeface="Helvetica Neue"/>
                <a:sym typeface="Helvetica Neue"/>
              </a:defRPr>
            </a:lvl1pPr>
            <a:lvl2pPr marL="914400" marR="0" lvl="1"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573" name="Google Shape;573;p117"/>
          <p:cNvSpPr txBox="1">
            <a:spLocks noGrp="1"/>
          </p:cNvSpPr>
          <p:nvPr>
            <p:ph type="body" idx="5"/>
          </p:nvPr>
        </p:nvSpPr>
        <p:spPr>
          <a:xfrm>
            <a:off x="3352801" y="2373830"/>
            <a:ext cx="1481100" cy="154500"/>
          </a:xfrm>
          <a:prstGeom prst="rect">
            <a:avLst/>
          </a:prstGeom>
          <a:noFill/>
          <a:ln>
            <a:noFill/>
          </a:ln>
        </p:spPr>
        <p:txBody>
          <a:bodyPr spcFirstLastPara="1" wrap="square" lIns="0" tIns="0" rIns="0" bIns="0" anchor="t" anchorCtr="0">
            <a:noAutofit/>
          </a:bodyPr>
          <a:lstStyle>
            <a:lvl1pPr marL="457200" marR="0" lvl="0" indent="-228600" algn="l" rtl="0">
              <a:lnSpc>
                <a:spcPct val="166666"/>
              </a:lnSpc>
              <a:spcBef>
                <a:spcPts val="0"/>
              </a:spcBef>
              <a:spcAft>
                <a:spcPts val="0"/>
              </a:spcAft>
              <a:buClr>
                <a:schemeClr val="dk2"/>
              </a:buClr>
              <a:buSzPts val="900"/>
              <a:buFont typeface="Arial"/>
              <a:buNone/>
              <a:defRPr sz="900" b="0" i="0" u="none" strike="noStrike" cap="none">
                <a:solidFill>
                  <a:schemeClr val="dk2"/>
                </a:solidFill>
                <a:latin typeface="Helvetica Neue"/>
                <a:ea typeface="Helvetica Neue"/>
                <a:cs typeface="Helvetica Neue"/>
                <a:sym typeface="Helvetica Neue"/>
              </a:defRPr>
            </a:lvl1pPr>
            <a:lvl2pPr marL="914400" marR="0" lvl="1"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574" name="Google Shape;574;p117"/>
          <p:cNvSpPr txBox="1">
            <a:spLocks noGrp="1"/>
          </p:cNvSpPr>
          <p:nvPr>
            <p:ph type="body" idx="6"/>
          </p:nvPr>
        </p:nvSpPr>
        <p:spPr>
          <a:xfrm>
            <a:off x="3352801" y="3173252"/>
            <a:ext cx="5068500" cy="2028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0"/>
              </a:spcBef>
              <a:spcAft>
                <a:spcPts val="0"/>
              </a:spcAft>
              <a:buClr>
                <a:schemeClr val="accent1"/>
              </a:buClr>
              <a:buSzPts val="1800"/>
              <a:buFont typeface="Arial"/>
              <a:buNone/>
              <a:defRPr sz="1800" b="1" i="0" u="none" strike="noStrike" cap="none">
                <a:solidFill>
                  <a:schemeClr val="accent1"/>
                </a:solidFill>
                <a:latin typeface="Helvetica Neue"/>
                <a:ea typeface="Helvetica Neue"/>
                <a:cs typeface="Helvetica Neue"/>
                <a:sym typeface="Helvetica Neue"/>
              </a:defRPr>
            </a:lvl1pPr>
            <a:lvl2pPr marL="914400" marR="0" lvl="1"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575" name="Google Shape;575;p117"/>
          <p:cNvSpPr txBox="1">
            <a:spLocks noGrp="1"/>
          </p:cNvSpPr>
          <p:nvPr>
            <p:ph type="body" idx="7"/>
          </p:nvPr>
        </p:nvSpPr>
        <p:spPr>
          <a:xfrm>
            <a:off x="3352801" y="2967101"/>
            <a:ext cx="1481100" cy="154500"/>
          </a:xfrm>
          <a:prstGeom prst="rect">
            <a:avLst/>
          </a:prstGeom>
          <a:noFill/>
          <a:ln>
            <a:noFill/>
          </a:ln>
        </p:spPr>
        <p:txBody>
          <a:bodyPr spcFirstLastPara="1" wrap="square" lIns="0" tIns="0" rIns="0" bIns="0" anchor="t" anchorCtr="0">
            <a:noAutofit/>
          </a:bodyPr>
          <a:lstStyle>
            <a:lvl1pPr marL="457200" marR="0" lvl="0" indent="-228600" algn="l" rtl="0">
              <a:lnSpc>
                <a:spcPct val="166666"/>
              </a:lnSpc>
              <a:spcBef>
                <a:spcPts val="0"/>
              </a:spcBef>
              <a:spcAft>
                <a:spcPts val="0"/>
              </a:spcAft>
              <a:buClr>
                <a:schemeClr val="dk2"/>
              </a:buClr>
              <a:buSzPts val="900"/>
              <a:buFont typeface="Arial"/>
              <a:buNone/>
              <a:defRPr sz="900" b="0" i="0" u="none" strike="noStrike" cap="none">
                <a:solidFill>
                  <a:schemeClr val="dk2"/>
                </a:solidFill>
                <a:latin typeface="Helvetica Neue"/>
                <a:ea typeface="Helvetica Neue"/>
                <a:cs typeface="Helvetica Neue"/>
                <a:sym typeface="Helvetica Neue"/>
              </a:defRPr>
            </a:lvl1pPr>
            <a:lvl2pPr marL="914400" marR="0" lvl="1"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576" name="Google Shape;576;p117"/>
          <p:cNvSpPr txBox="1">
            <a:spLocks noGrp="1"/>
          </p:cNvSpPr>
          <p:nvPr>
            <p:ph type="body" idx="8"/>
          </p:nvPr>
        </p:nvSpPr>
        <p:spPr>
          <a:xfrm>
            <a:off x="3352800" y="1213804"/>
            <a:ext cx="5787600" cy="679800"/>
          </a:xfrm>
          <a:prstGeom prst="rect">
            <a:avLst/>
          </a:prstGeom>
          <a:noFill/>
          <a:ln>
            <a:noFill/>
          </a:ln>
        </p:spPr>
        <p:txBody>
          <a:bodyPr spcFirstLastPara="1" wrap="square" lIns="0" tIns="0" rIns="0" bIns="0" anchor="b" anchorCtr="0">
            <a:noAutofit/>
          </a:bodyPr>
          <a:lstStyle>
            <a:lvl1pPr marL="457200" marR="0" lvl="0" indent="-228600" algn="l" rtl="0">
              <a:lnSpc>
                <a:spcPct val="85000"/>
              </a:lnSpc>
              <a:spcBef>
                <a:spcPts val="0"/>
              </a:spcBef>
              <a:spcAft>
                <a:spcPts val="0"/>
              </a:spcAft>
              <a:buClr>
                <a:schemeClr val="dk1"/>
              </a:buClr>
              <a:buSzPts val="3000"/>
              <a:buFont typeface="Arial"/>
              <a:buNone/>
              <a:defRPr sz="3000" b="0" i="0" u="none" strike="noStrike" cap="none">
                <a:solidFill>
                  <a:schemeClr val="dk1"/>
                </a:solidFill>
                <a:latin typeface="Helvetica Neue"/>
                <a:ea typeface="Helvetica Neue"/>
                <a:cs typeface="Helvetica Neue"/>
                <a:sym typeface="Helvetica Neue"/>
              </a:defRPr>
            </a:lvl1pPr>
            <a:lvl2pPr marL="914400" marR="0" lvl="1"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577" name="Google Shape;577;p117"/>
          <p:cNvSpPr txBox="1">
            <a:spLocks noGrp="1"/>
          </p:cNvSpPr>
          <p:nvPr>
            <p:ph type="body" idx="9"/>
          </p:nvPr>
        </p:nvSpPr>
        <p:spPr>
          <a:xfrm>
            <a:off x="3352800" y="461216"/>
            <a:ext cx="3869400" cy="154500"/>
          </a:xfrm>
          <a:prstGeom prst="rect">
            <a:avLst/>
          </a:prstGeom>
          <a:noFill/>
          <a:ln>
            <a:noFill/>
          </a:ln>
        </p:spPr>
        <p:txBody>
          <a:bodyPr spcFirstLastPara="1" wrap="square" lIns="0" tIns="0" rIns="0" bIns="0" anchor="t" anchorCtr="0">
            <a:noAutofit/>
          </a:bodyPr>
          <a:lstStyle>
            <a:lvl1pPr marL="457200" marR="0" lvl="0" indent="-228600" algn="l" rtl="0">
              <a:lnSpc>
                <a:spcPct val="125000"/>
              </a:lnSpc>
              <a:spcBef>
                <a:spcPts val="0"/>
              </a:spcBef>
              <a:spcAft>
                <a:spcPts val="0"/>
              </a:spcAft>
              <a:buClr>
                <a:schemeClr val="accent1"/>
              </a:buClr>
              <a:buSzPts val="1200"/>
              <a:buFont typeface="Arial"/>
              <a:buNone/>
              <a:defRPr sz="1200" b="0" i="0" u="none" strike="noStrike" cap="none">
                <a:solidFill>
                  <a:schemeClr val="accent1"/>
                </a:solidFill>
                <a:latin typeface="Helvetica Neue"/>
                <a:ea typeface="Helvetica Neue"/>
                <a:cs typeface="Helvetica Neue"/>
                <a:sym typeface="Helvetica Neue"/>
              </a:defRPr>
            </a:lvl1pPr>
            <a:lvl2pPr marL="914400" marR="0" lvl="1"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pic>
        <p:nvPicPr>
          <p:cNvPr id="578" name="Google Shape;578;p117"/>
          <p:cNvPicPr preferRelativeResize="0"/>
          <p:nvPr/>
        </p:nvPicPr>
        <p:blipFill rotWithShape="1">
          <a:blip r:embed="rId2">
            <a:alphaModFix/>
          </a:blip>
          <a:srcRect/>
          <a:stretch/>
        </p:blipFill>
        <p:spPr>
          <a:xfrm>
            <a:off x="7316392" y="4687355"/>
            <a:ext cx="1104897" cy="296687"/>
          </a:xfrm>
          <a:prstGeom prst="rect">
            <a:avLst/>
          </a:prstGeom>
          <a:noFill/>
          <a:ln>
            <a:noFill/>
          </a:ln>
        </p:spPr>
      </p:pic>
      <p:sp>
        <p:nvSpPr>
          <p:cNvPr id="579" name="Google Shape;579;p117"/>
          <p:cNvSpPr txBox="1"/>
          <p:nvPr/>
        </p:nvSpPr>
        <p:spPr>
          <a:xfrm>
            <a:off x="710583" y="4686232"/>
            <a:ext cx="5843100" cy="298800"/>
          </a:xfrm>
          <a:prstGeom prst="rect">
            <a:avLst/>
          </a:prstGeom>
          <a:noFill/>
          <a:ln>
            <a:noFill/>
          </a:ln>
        </p:spPr>
        <p:txBody>
          <a:bodyPr spcFirstLastPara="1" wrap="square" lIns="0" tIns="0" rIns="0" bIns="0" anchor="ctr" anchorCtr="0">
            <a:noAutofit/>
          </a:bodyPr>
          <a:lstStyle/>
          <a:p>
            <a:pPr marL="0" marR="0" lvl="0" indent="0" algn="l" rtl="0">
              <a:lnSpc>
                <a:spcPct val="80000"/>
              </a:lnSpc>
              <a:spcBef>
                <a:spcPts val="0"/>
              </a:spcBef>
              <a:spcAft>
                <a:spcPts val="0"/>
              </a:spcAft>
              <a:buClr>
                <a:srgbClr val="B4B1B4"/>
              </a:buClr>
              <a:buSzPts val="600"/>
              <a:buFont typeface="Arial"/>
              <a:buNone/>
            </a:pPr>
            <a:r>
              <a:rPr lang="en-US" sz="600" b="0" i="0">
                <a:solidFill>
                  <a:srgbClr val="B4B1B4"/>
                </a:solidFill>
                <a:latin typeface="Arial Narrow"/>
                <a:ea typeface="Arial Narrow"/>
                <a:cs typeface="Arial Narrow"/>
                <a:sym typeface="Arial Narrow"/>
              </a:rPr>
              <a:t>The information included herein is for informational purposes and is intended for use by advisors only, and should not be copied, reproduced, or redistributed without consent of CWM, LLC. Carson Partners offers investment advisory services through CWM, LLC, an SEC Registered Investment Advisor. Carson Coaching and CWM, LLC are separate but affiliated companies and wholly-owned subsidiaries of Carson Group Holdings, LLC. Carson Coaching does not provide advisory services.</a:t>
            </a:r>
            <a:endParaRPr sz="1100"/>
          </a:p>
        </p:txBody>
      </p:sp>
    </p:spTree>
  </p:cSld>
  <p:clrMapOvr>
    <a:masterClrMapping/>
  </p:clrMapOvr>
  <p:transition spd="slow">
    <p:push/>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Speaker Option 4 (large, titles)">
  <p:cSld name="Speaker Option 4 (large, titles)">
    <p:spTree>
      <p:nvGrpSpPr>
        <p:cNvPr id="1" name="Shape 580"/>
        <p:cNvGrpSpPr/>
        <p:nvPr/>
      </p:nvGrpSpPr>
      <p:grpSpPr>
        <a:xfrm>
          <a:off x="0" y="0"/>
          <a:ext cx="0" cy="0"/>
          <a:chOff x="0" y="0"/>
          <a:chExt cx="0" cy="0"/>
        </a:xfrm>
      </p:grpSpPr>
      <p:cxnSp>
        <p:nvCxnSpPr>
          <p:cNvPr id="581" name="Google Shape;581;p118"/>
          <p:cNvCxnSpPr/>
          <p:nvPr/>
        </p:nvCxnSpPr>
        <p:spPr>
          <a:xfrm rot="10800000" flipH="1">
            <a:off x="-3571" y="4070925"/>
            <a:ext cx="9144000" cy="358200"/>
          </a:xfrm>
          <a:prstGeom prst="straightConnector1">
            <a:avLst/>
          </a:prstGeom>
          <a:noFill/>
          <a:ln w="9525" cap="flat" cmpd="sng">
            <a:solidFill>
              <a:srgbClr val="F2F2F2"/>
            </a:solidFill>
            <a:prstDash val="solid"/>
            <a:miter lim="800000"/>
            <a:headEnd type="none" w="sm" len="sm"/>
            <a:tailEnd type="none" w="sm" len="sm"/>
          </a:ln>
        </p:spPr>
      </p:cxnSp>
      <p:cxnSp>
        <p:nvCxnSpPr>
          <p:cNvPr id="582" name="Google Shape;582;p118"/>
          <p:cNvCxnSpPr/>
          <p:nvPr/>
        </p:nvCxnSpPr>
        <p:spPr>
          <a:xfrm>
            <a:off x="-3571" y="712280"/>
            <a:ext cx="9144000" cy="358200"/>
          </a:xfrm>
          <a:prstGeom prst="straightConnector1">
            <a:avLst/>
          </a:prstGeom>
          <a:noFill/>
          <a:ln w="9525" cap="flat" cmpd="sng">
            <a:solidFill>
              <a:srgbClr val="F2F2F2"/>
            </a:solidFill>
            <a:prstDash val="solid"/>
            <a:miter lim="800000"/>
            <a:headEnd type="none" w="sm" len="sm"/>
            <a:tailEnd type="none" w="sm" len="sm"/>
          </a:ln>
        </p:spPr>
      </p:cxnSp>
      <p:sp>
        <p:nvSpPr>
          <p:cNvPr id="583" name="Google Shape;583;p118"/>
          <p:cNvSpPr>
            <a:spLocks noGrp="1"/>
          </p:cNvSpPr>
          <p:nvPr>
            <p:ph type="pic" idx="2"/>
          </p:nvPr>
        </p:nvSpPr>
        <p:spPr>
          <a:xfrm>
            <a:off x="716256" y="745400"/>
            <a:ext cx="3855600" cy="3662700"/>
          </a:xfrm>
          <a:prstGeom prst="rect">
            <a:avLst/>
          </a:prstGeom>
          <a:solidFill>
            <a:srgbClr val="F2F2F2"/>
          </a:solidFill>
          <a:ln>
            <a:noFill/>
          </a:ln>
          <a:effectLst>
            <a:outerShdw blurRad="38100" algn="ctr" rotWithShape="0">
              <a:srgbClr val="000000">
                <a:alpha val="40000"/>
              </a:srgbClr>
            </a:outerShdw>
          </a:effectLst>
        </p:spPr>
      </p:sp>
      <p:sp>
        <p:nvSpPr>
          <p:cNvPr id="584" name="Google Shape;584;p118"/>
          <p:cNvSpPr txBox="1">
            <a:spLocks noGrp="1"/>
          </p:cNvSpPr>
          <p:nvPr>
            <p:ph type="body" idx="1"/>
          </p:nvPr>
        </p:nvSpPr>
        <p:spPr>
          <a:xfrm>
            <a:off x="4788419" y="2319202"/>
            <a:ext cx="3743700" cy="679800"/>
          </a:xfrm>
          <a:prstGeom prst="rect">
            <a:avLst/>
          </a:prstGeom>
          <a:noFill/>
          <a:ln>
            <a:noFill/>
          </a:ln>
        </p:spPr>
        <p:txBody>
          <a:bodyPr spcFirstLastPara="1" wrap="square" lIns="0" tIns="0" rIns="0" bIns="0" anchor="ctr" anchorCtr="0">
            <a:noAutofit/>
          </a:bodyPr>
          <a:lstStyle>
            <a:lvl1pPr marL="457200" marR="0" lvl="0" indent="-228600" algn="l" rtl="0">
              <a:lnSpc>
                <a:spcPct val="85000"/>
              </a:lnSpc>
              <a:spcBef>
                <a:spcPts val="0"/>
              </a:spcBef>
              <a:spcAft>
                <a:spcPts val="0"/>
              </a:spcAft>
              <a:buClr>
                <a:schemeClr val="dk1"/>
              </a:buClr>
              <a:buSzPts val="4100"/>
              <a:buFont typeface="Arial"/>
              <a:buNone/>
              <a:defRPr sz="4100" b="0" i="0" u="none" strike="noStrike" cap="none">
                <a:solidFill>
                  <a:schemeClr val="dk1"/>
                </a:solidFill>
                <a:latin typeface="Helvetica Neue"/>
                <a:ea typeface="Helvetica Neue"/>
                <a:cs typeface="Helvetica Neue"/>
                <a:sym typeface="Helvetica Neue"/>
              </a:defRPr>
            </a:lvl1pPr>
            <a:lvl2pPr marL="914400" marR="0" lvl="1"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585" name="Google Shape;585;p118"/>
          <p:cNvSpPr txBox="1">
            <a:spLocks noGrp="1"/>
          </p:cNvSpPr>
          <p:nvPr>
            <p:ph type="body" idx="3"/>
          </p:nvPr>
        </p:nvSpPr>
        <p:spPr>
          <a:xfrm>
            <a:off x="4788420" y="3376664"/>
            <a:ext cx="3461700" cy="468900"/>
          </a:xfrm>
          <a:prstGeom prst="rect">
            <a:avLst/>
          </a:prstGeom>
          <a:noFill/>
          <a:ln>
            <a:noFill/>
          </a:ln>
        </p:spPr>
        <p:txBody>
          <a:bodyPr spcFirstLastPara="1" wrap="square" lIns="0" tIns="0" rIns="0" bIns="0" anchor="ctr" anchorCtr="0">
            <a:noAutofit/>
          </a:bodyPr>
          <a:lstStyle>
            <a:lvl1pPr marL="457200" marR="0" lvl="0" indent="-228600" algn="l" rtl="0">
              <a:lnSpc>
                <a:spcPct val="100000"/>
              </a:lnSpc>
              <a:spcBef>
                <a:spcPts val="0"/>
              </a:spcBef>
              <a:spcAft>
                <a:spcPts val="0"/>
              </a:spcAft>
              <a:buClr>
                <a:schemeClr val="dk2"/>
              </a:buClr>
              <a:buSzPts val="1500"/>
              <a:buFont typeface="Arial"/>
              <a:buNone/>
              <a:defRPr sz="1500" b="1" i="0" u="none" strike="noStrike" cap="none">
                <a:solidFill>
                  <a:schemeClr val="dk2"/>
                </a:solidFill>
                <a:latin typeface="Helvetica Neue"/>
                <a:ea typeface="Helvetica Neue"/>
                <a:cs typeface="Helvetica Neue"/>
                <a:sym typeface="Helvetica Neue"/>
              </a:defRPr>
            </a:lvl1pPr>
            <a:lvl2pPr marL="914400" marR="0" lvl="1"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pic>
        <p:nvPicPr>
          <p:cNvPr id="586" name="Google Shape;586;p118"/>
          <p:cNvPicPr preferRelativeResize="0"/>
          <p:nvPr/>
        </p:nvPicPr>
        <p:blipFill rotWithShape="1">
          <a:blip r:embed="rId2">
            <a:alphaModFix/>
          </a:blip>
          <a:srcRect/>
          <a:stretch/>
        </p:blipFill>
        <p:spPr>
          <a:xfrm>
            <a:off x="7316392" y="4687355"/>
            <a:ext cx="1104897" cy="296687"/>
          </a:xfrm>
          <a:prstGeom prst="rect">
            <a:avLst/>
          </a:prstGeom>
          <a:noFill/>
          <a:ln>
            <a:noFill/>
          </a:ln>
        </p:spPr>
      </p:pic>
      <p:sp>
        <p:nvSpPr>
          <p:cNvPr id="587" name="Google Shape;587;p118"/>
          <p:cNvSpPr txBox="1"/>
          <p:nvPr/>
        </p:nvSpPr>
        <p:spPr>
          <a:xfrm>
            <a:off x="710583" y="4686232"/>
            <a:ext cx="5843100" cy="298800"/>
          </a:xfrm>
          <a:prstGeom prst="rect">
            <a:avLst/>
          </a:prstGeom>
          <a:noFill/>
          <a:ln>
            <a:noFill/>
          </a:ln>
        </p:spPr>
        <p:txBody>
          <a:bodyPr spcFirstLastPara="1" wrap="square" lIns="0" tIns="0" rIns="0" bIns="0" anchor="ctr" anchorCtr="0">
            <a:noAutofit/>
          </a:bodyPr>
          <a:lstStyle/>
          <a:p>
            <a:pPr marL="0" marR="0" lvl="0" indent="0" algn="l" rtl="0">
              <a:lnSpc>
                <a:spcPct val="80000"/>
              </a:lnSpc>
              <a:spcBef>
                <a:spcPts val="0"/>
              </a:spcBef>
              <a:spcAft>
                <a:spcPts val="0"/>
              </a:spcAft>
              <a:buClr>
                <a:srgbClr val="B4B1B4"/>
              </a:buClr>
              <a:buSzPts val="600"/>
              <a:buFont typeface="Arial"/>
              <a:buNone/>
            </a:pPr>
            <a:r>
              <a:rPr lang="en-US" sz="600" b="0" i="0">
                <a:solidFill>
                  <a:srgbClr val="B4B1B4"/>
                </a:solidFill>
                <a:latin typeface="Arial Narrow"/>
                <a:ea typeface="Arial Narrow"/>
                <a:cs typeface="Arial Narrow"/>
                <a:sym typeface="Arial Narrow"/>
              </a:rPr>
              <a:t>The information included herein is for informational purposes and is intended for use by advisors only, and should not be copied, reproduced, or redistributed without consent of CWM, LLC. Carson Partners offers investment advisory services through CWM, LLC, an SEC Registered Investment Advisor. Carson Coaching and CWM, LLC are separate but affiliated companies and wholly-owned subsidiaries of Carson Group Holdings, LLC. Carson Coaching does not provide advisory services.</a:t>
            </a:r>
            <a:endParaRPr sz="1100"/>
          </a:p>
        </p:txBody>
      </p:sp>
    </p:spTree>
  </p:cSld>
  <p:clrMapOvr>
    <a:masterClrMapping/>
  </p:clrMapOvr>
  <p:transition spd="slow">
    <p:push/>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Misc Options">
  <p:cSld name="Misc Options">
    <p:spTree>
      <p:nvGrpSpPr>
        <p:cNvPr id="1" name="Shape 588"/>
        <p:cNvGrpSpPr/>
        <p:nvPr/>
      </p:nvGrpSpPr>
      <p:grpSpPr>
        <a:xfrm>
          <a:off x="0" y="0"/>
          <a:ext cx="0" cy="0"/>
          <a:chOff x="0" y="0"/>
          <a:chExt cx="0" cy="0"/>
        </a:xfrm>
      </p:grpSpPr>
      <p:sp>
        <p:nvSpPr>
          <p:cNvPr id="589" name="Google Shape;589;p119"/>
          <p:cNvSpPr/>
          <p:nvPr/>
        </p:nvSpPr>
        <p:spPr>
          <a:xfrm>
            <a:off x="0" y="0"/>
            <a:ext cx="9144000" cy="5143500"/>
          </a:xfrm>
          <a:prstGeom prst="rect">
            <a:avLst/>
          </a:prstGeom>
          <a:solidFill>
            <a:srgbClr val="FFC00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US" sz="5400" b="1" i="0">
                <a:solidFill>
                  <a:schemeClr val="accent1"/>
                </a:solidFill>
                <a:latin typeface="Helvetica Neue"/>
                <a:ea typeface="Helvetica Neue"/>
                <a:cs typeface="Helvetica Neue"/>
                <a:sym typeface="Helvetica Neue"/>
              </a:rPr>
              <a:t>Timeline Options</a:t>
            </a:r>
            <a:endParaRPr sz="1100"/>
          </a:p>
        </p:txBody>
      </p:sp>
    </p:spTree>
  </p:cSld>
  <p:clrMapOvr>
    <a:masterClrMapping/>
  </p:clrMapOvr>
  <p:transition spd="slow">
    <p:push/>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imeline / Outline Option 1 (start)">
  <p:cSld name="Timeline / Outline Option 1 (start)">
    <p:spTree>
      <p:nvGrpSpPr>
        <p:cNvPr id="1" name="Shape 590"/>
        <p:cNvGrpSpPr/>
        <p:nvPr/>
      </p:nvGrpSpPr>
      <p:grpSpPr>
        <a:xfrm>
          <a:off x="0" y="0"/>
          <a:ext cx="0" cy="0"/>
          <a:chOff x="0" y="0"/>
          <a:chExt cx="0" cy="0"/>
        </a:xfrm>
      </p:grpSpPr>
      <p:sp>
        <p:nvSpPr>
          <p:cNvPr id="591" name="Google Shape;591;p120"/>
          <p:cNvSpPr txBox="1">
            <a:spLocks noGrp="1"/>
          </p:cNvSpPr>
          <p:nvPr>
            <p:ph type="body" idx="1"/>
          </p:nvPr>
        </p:nvSpPr>
        <p:spPr>
          <a:xfrm>
            <a:off x="706041" y="629259"/>
            <a:ext cx="7715100" cy="320100"/>
          </a:xfrm>
          <a:prstGeom prst="rect">
            <a:avLst/>
          </a:prstGeom>
          <a:noFill/>
          <a:ln>
            <a:noFill/>
          </a:ln>
        </p:spPr>
        <p:txBody>
          <a:bodyPr spcFirstLastPara="1" wrap="square" lIns="0" tIns="0" rIns="0" bIns="0" anchor="t" anchorCtr="0">
            <a:noAutofit/>
          </a:bodyPr>
          <a:lstStyle>
            <a:lvl1pPr marL="457200" marR="0" lvl="0" indent="-228600" algn="l" rtl="0">
              <a:lnSpc>
                <a:spcPct val="80000"/>
              </a:lnSpc>
              <a:spcBef>
                <a:spcPts val="0"/>
              </a:spcBef>
              <a:spcAft>
                <a:spcPts val="0"/>
              </a:spcAft>
              <a:buClr>
                <a:schemeClr val="dk1"/>
              </a:buClr>
              <a:buSzPts val="3300"/>
              <a:buFont typeface="Arial"/>
              <a:buNone/>
              <a:defRPr sz="3300" b="1" i="0" u="none" strike="noStrike" cap="none">
                <a:solidFill>
                  <a:schemeClr val="dk1"/>
                </a:solidFill>
                <a:latin typeface="Helvetica Neue"/>
                <a:ea typeface="Helvetica Neue"/>
                <a:cs typeface="Helvetica Neue"/>
                <a:sym typeface="Helvetica Neue"/>
              </a:defRPr>
            </a:lvl1pPr>
            <a:lvl2pPr marL="914400" marR="0" lvl="1"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592" name="Google Shape;592;p120"/>
          <p:cNvSpPr txBox="1">
            <a:spLocks noGrp="1"/>
          </p:cNvSpPr>
          <p:nvPr>
            <p:ph type="body" idx="2"/>
          </p:nvPr>
        </p:nvSpPr>
        <p:spPr>
          <a:xfrm>
            <a:off x="2032397" y="1478756"/>
            <a:ext cx="6388800" cy="29505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0"/>
              </a:spcBef>
              <a:spcAft>
                <a:spcPts val="0"/>
              </a:spcAft>
              <a:buClr>
                <a:schemeClr val="accent1"/>
              </a:buClr>
              <a:buSzPts val="1800"/>
              <a:buFont typeface="Arial"/>
              <a:buNone/>
              <a:defRPr sz="1800" b="0" i="0" u="none" strike="noStrike" cap="none">
                <a:solidFill>
                  <a:schemeClr val="accent1"/>
                </a:solidFill>
                <a:latin typeface="Helvetica Neue"/>
                <a:ea typeface="Helvetica Neue"/>
                <a:cs typeface="Helvetica Neue"/>
                <a:sym typeface="Helvetica Neue"/>
              </a:defRPr>
            </a:lvl1pPr>
            <a:lvl2pPr marL="914400" marR="0" lvl="1" indent="-228600" algn="l" rtl="0">
              <a:lnSpc>
                <a:spcPct val="90000"/>
              </a:lnSpc>
              <a:spcBef>
                <a:spcPts val="14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pic>
        <p:nvPicPr>
          <p:cNvPr id="593" name="Google Shape;593;p120"/>
          <p:cNvPicPr preferRelativeResize="0"/>
          <p:nvPr/>
        </p:nvPicPr>
        <p:blipFill rotWithShape="1">
          <a:blip r:embed="rId2">
            <a:alphaModFix/>
          </a:blip>
          <a:srcRect/>
          <a:stretch/>
        </p:blipFill>
        <p:spPr>
          <a:xfrm>
            <a:off x="7316392" y="4687355"/>
            <a:ext cx="1104897" cy="296687"/>
          </a:xfrm>
          <a:prstGeom prst="rect">
            <a:avLst/>
          </a:prstGeom>
          <a:noFill/>
          <a:ln>
            <a:noFill/>
          </a:ln>
        </p:spPr>
      </p:pic>
      <p:cxnSp>
        <p:nvCxnSpPr>
          <p:cNvPr id="594" name="Google Shape;594;p120"/>
          <p:cNvCxnSpPr/>
          <p:nvPr/>
        </p:nvCxnSpPr>
        <p:spPr>
          <a:xfrm>
            <a:off x="1815704" y="1478756"/>
            <a:ext cx="0" cy="3664800"/>
          </a:xfrm>
          <a:prstGeom prst="straightConnector1">
            <a:avLst/>
          </a:prstGeom>
          <a:noFill/>
          <a:ln w="19050" cap="flat" cmpd="sng">
            <a:solidFill>
              <a:schemeClr val="accent1"/>
            </a:solidFill>
            <a:prstDash val="dash"/>
            <a:miter lim="800000"/>
            <a:headEnd type="none" w="sm" len="sm"/>
            <a:tailEnd type="none" w="sm" len="sm"/>
          </a:ln>
        </p:spPr>
      </p:cxnSp>
      <p:cxnSp>
        <p:nvCxnSpPr>
          <p:cNvPr id="595" name="Google Shape;595;p120"/>
          <p:cNvCxnSpPr/>
          <p:nvPr/>
        </p:nvCxnSpPr>
        <p:spPr>
          <a:xfrm>
            <a:off x="602312" y="605608"/>
            <a:ext cx="0" cy="320100"/>
          </a:xfrm>
          <a:prstGeom prst="straightConnector1">
            <a:avLst/>
          </a:prstGeom>
          <a:noFill/>
          <a:ln w="25400" cap="flat" cmpd="sng">
            <a:solidFill>
              <a:schemeClr val="dk2"/>
            </a:solidFill>
            <a:prstDash val="solid"/>
            <a:miter lim="800000"/>
            <a:headEnd type="none" w="sm" len="sm"/>
            <a:tailEnd type="none" w="sm" len="sm"/>
          </a:ln>
        </p:spPr>
      </p:cxnSp>
    </p:spTree>
  </p:cSld>
  <p:clrMapOvr>
    <a:masterClrMapping/>
  </p:clrMapOvr>
  <p:transition spd="slow">
    <p:push/>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imeline / Outline Option 2 (continue)">
  <p:cSld name="Timeline / Outline Option 2 (continue)">
    <p:spTree>
      <p:nvGrpSpPr>
        <p:cNvPr id="1" name="Shape 596"/>
        <p:cNvGrpSpPr/>
        <p:nvPr/>
      </p:nvGrpSpPr>
      <p:grpSpPr>
        <a:xfrm>
          <a:off x="0" y="0"/>
          <a:ext cx="0" cy="0"/>
          <a:chOff x="0" y="0"/>
          <a:chExt cx="0" cy="0"/>
        </a:xfrm>
      </p:grpSpPr>
      <p:sp>
        <p:nvSpPr>
          <p:cNvPr id="597" name="Google Shape;597;p121"/>
          <p:cNvSpPr txBox="1">
            <a:spLocks noGrp="1"/>
          </p:cNvSpPr>
          <p:nvPr>
            <p:ph type="body" idx="1"/>
          </p:nvPr>
        </p:nvSpPr>
        <p:spPr>
          <a:xfrm>
            <a:off x="2032397" y="473870"/>
            <a:ext cx="6388800" cy="4059900"/>
          </a:xfrm>
          <a:prstGeom prst="rect">
            <a:avLst/>
          </a:prstGeom>
          <a:noFill/>
          <a:ln>
            <a:noFill/>
          </a:ln>
        </p:spPr>
        <p:txBody>
          <a:bodyPr spcFirstLastPara="1" wrap="square" lIns="0" tIns="0" rIns="0" bIns="0" anchor="ctr" anchorCtr="0">
            <a:noAutofit/>
          </a:bodyPr>
          <a:lstStyle>
            <a:lvl1pPr marL="457200" marR="0" lvl="0" indent="-228600" algn="l" rtl="0">
              <a:lnSpc>
                <a:spcPct val="90000"/>
              </a:lnSpc>
              <a:spcBef>
                <a:spcPts val="0"/>
              </a:spcBef>
              <a:spcAft>
                <a:spcPts val="0"/>
              </a:spcAft>
              <a:buClr>
                <a:schemeClr val="accent1"/>
              </a:buClr>
              <a:buSzPts val="1800"/>
              <a:buFont typeface="Arial"/>
              <a:buNone/>
              <a:defRPr sz="1800" b="0" i="0" u="none" strike="noStrike" cap="none">
                <a:solidFill>
                  <a:schemeClr val="accent1"/>
                </a:solidFill>
                <a:latin typeface="Helvetica Neue"/>
                <a:ea typeface="Helvetica Neue"/>
                <a:cs typeface="Helvetica Neue"/>
                <a:sym typeface="Helvetica Neue"/>
              </a:defRPr>
            </a:lvl1pPr>
            <a:lvl2pPr marL="914400" marR="0" lvl="1" indent="-228600" algn="l" rtl="0">
              <a:lnSpc>
                <a:spcPct val="90000"/>
              </a:lnSpc>
              <a:spcBef>
                <a:spcPts val="14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pic>
        <p:nvPicPr>
          <p:cNvPr id="598" name="Google Shape;598;p121"/>
          <p:cNvPicPr preferRelativeResize="0"/>
          <p:nvPr/>
        </p:nvPicPr>
        <p:blipFill rotWithShape="1">
          <a:blip r:embed="rId2">
            <a:alphaModFix/>
          </a:blip>
          <a:srcRect/>
          <a:stretch/>
        </p:blipFill>
        <p:spPr>
          <a:xfrm>
            <a:off x="7316392" y="4687355"/>
            <a:ext cx="1104897" cy="296687"/>
          </a:xfrm>
          <a:prstGeom prst="rect">
            <a:avLst/>
          </a:prstGeom>
          <a:noFill/>
          <a:ln>
            <a:noFill/>
          </a:ln>
        </p:spPr>
      </p:pic>
      <p:cxnSp>
        <p:nvCxnSpPr>
          <p:cNvPr id="599" name="Google Shape;599;p121"/>
          <p:cNvCxnSpPr/>
          <p:nvPr/>
        </p:nvCxnSpPr>
        <p:spPr>
          <a:xfrm>
            <a:off x="1815704" y="0"/>
            <a:ext cx="0" cy="5143500"/>
          </a:xfrm>
          <a:prstGeom prst="straightConnector1">
            <a:avLst/>
          </a:prstGeom>
          <a:noFill/>
          <a:ln w="19050" cap="flat" cmpd="sng">
            <a:solidFill>
              <a:schemeClr val="accent1"/>
            </a:solidFill>
            <a:prstDash val="dash"/>
            <a:miter lim="800000"/>
            <a:headEnd type="none" w="sm" len="sm"/>
            <a:tailEnd type="none" w="sm" len="sm"/>
          </a:ln>
        </p:spPr>
      </p:cxnSp>
    </p:spTree>
  </p:cSld>
  <p:clrMapOvr>
    <a:masterClrMapping/>
  </p:clrMapOvr>
  <p:transition spd="slow">
    <p:push/>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imeline / Outline Option 3 (end)">
  <p:cSld name="Timeline / Outline Option 3 (end)">
    <p:spTree>
      <p:nvGrpSpPr>
        <p:cNvPr id="1" name="Shape 600"/>
        <p:cNvGrpSpPr/>
        <p:nvPr/>
      </p:nvGrpSpPr>
      <p:grpSpPr>
        <a:xfrm>
          <a:off x="0" y="0"/>
          <a:ext cx="0" cy="0"/>
          <a:chOff x="0" y="0"/>
          <a:chExt cx="0" cy="0"/>
        </a:xfrm>
      </p:grpSpPr>
      <p:cxnSp>
        <p:nvCxnSpPr>
          <p:cNvPr id="601" name="Google Shape;601;p122"/>
          <p:cNvCxnSpPr/>
          <p:nvPr/>
        </p:nvCxnSpPr>
        <p:spPr>
          <a:xfrm>
            <a:off x="1815704" y="0"/>
            <a:ext cx="0" cy="4371900"/>
          </a:xfrm>
          <a:prstGeom prst="straightConnector1">
            <a:avLst/>
          </a:prstGeom>
          <a:noFill/>
          <a:ln w="19050" cap="flat" cmpd="sng">
            <a:solidFill>
              <a:schemeClr val="accent1"/>
            </a:solidFill>
            <a:prstDash val="dash"/>
            <a:miter lim="800000"/>
            <a:headEnd type="none" w="sm" len="sm"/>
            <a:tailEnd type="none" w="sm" len="sm"/>
          </a:ln>
        </p:spPr>
      </p:cxnSp>
      <p:sp>
        <p:nvSpPr>
          <p:cNvPr id="602" name="Google Shape;602;p122"/>
          <p:cNvSpPr/>
          <p:nvPr/>
        </p:nvSpPr>
        <p:spPr>
          <a:xfrm>
            <a:off x="0" y="4533900"/>
            <a:ext cx="9144000" cy="609600"/>
          </a:xfrm>
          <a:prstGeom prst="rect">
            <a:avLst/>
          </a:prstGeom>
          <a:solidFill>
            <a:schemeClr val="lt1"/>
          </a:solidFill>
          <a:ln>
            <a:noFill/>
          </a:ln>
          <a:effectLst>
            <a:outerShdw blurRad="63500" algn="ctr" rotWithShape="0">
              <a:srgbClr val="000000">
                <a:alpha val="24705"/>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603" name="Google Shape;603;p122"/>
          <p:cNvSpPr txBox="1">
            <a:spLocks noGrp="1"/>
          </p:cNvSpPr>
          <p:nvPr>
            <p:ph type="body" idx="1"/>
          </p:nvPr>
        </p:nvSpPr>
        <p:spPr>
          <a:xfrm>
            <a:off x="2032397" y="600075"/>
            <a:ext cx="6388800" cy="3828900"/>
          </a:xfrm>
          <a:prstGeom prst="rect">
            <a:avLst/>
          </a:prstGeom>
          <a:noFill/>
          <a:ln>
            <a:noFill/>
          </a:ln>
        </p:spPr>
        <p:txBody>
          <a:bodyPr spcFirstLastPara="1" wrap="square" lIns="0" tIns="0" rIns="0" bIns="0" anchor="ctr" anchorCtr="0">
            <a:noAutofit/>
          </a:bodyPr>
          <a:lstStyle>
            <a:lvl1pPr marL="457200" marR="0" lvl="0" indent="-228600" algn="l" rtl="0">
              <a:lnSpc>
                <a:spcPct val="90000"/>
              </a:lnSpc>
              <a:spcBef>
                <a:spcPts val="0"/>
              </a:spcBef>
              <a:spcAft>
                <a:spcPts val="0"/>
              </a:spcAft>
              <a:buClr>
                <a:schemeClr val="accent1"/>
              </a:buClr>
              <a:buSzPts val="1800"/>
              <a:buFont typeface="Arial"/>
              <a:buNone/>
              <a:defRPr sz="1800" b="0" i="0" u="none" strike="noStrike" cap="none">
                <a:solidFill>
                  <a:schemeClr val="accent1"/>
                </a:solidFill>
                <a:latin typeface="Helvetica Neue"/>
                <a:ea typeface="Helvetica Neue"/>
                <a:cs typeface="Helvetica Neue"/>
                <a:sym typeface="Helvetica Neue"/>
              </a:defRPr>
            </a:lvl1pPr>
            <a:lvl2pPr marL="914400" marR="0" lvl="1" indent="-228600" algn="l" rtl="0">
              <a:lnSpc>
                <a:spcPct val="90000"/>
              </a:lnSpc>
              <a:spcBef>
                <a:spcPts val="14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604" name="Google Shape;604;p122"/>
          <p:cNvSpPr/>
          <p:nvPr/>
        </p:nvSpPr>
        <p:spPr>
          <a:xfrm>
            <a:off x="1748583" y="4298591"/>
            <a:ext cx="143700" cy="143700"/>
          </a:xfrm>
          <a:prstGeom prst="octagon">
            <a:avLst>
              <a:gd name="adj" fmla="val 29289"/>
            </a:avLst>
          </a:prstGeom>
          <a:solidFill>
            <a:schemeClr val="accent1"/>
          </a:solidFill>
          <a:ln>
            <a:noFill/>
          </a:ln>
          <a:effectLst>
            <a:outerShdw blurRad="63500" algn="ctr"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pic>
        <p:nvPicPr>
          <p:cNvPr id="605" name="Google Shape;605;p122"/>
          <p:cNvPicPr preferRelativeResize="0"/>
          <p:nvPr/>
        </p:nvPicPr>
        <p:blipFill rotWithShape="1">
          <a:blip r:embed="rId2">
            <a:alphaModFix/>
          </a:blip>
          <a:srcRect/>
          <a:stretch/>
        </p:blipFill>
        <p:spPr>
          <a:xfrm>
            <a:off x="7316392" y="4687355"/>
            <a:ext cx="1104897" cy="296687"/>
          </a:xfrm>
          <a:prstGeom prst="rect">
            <a:avLst/>
          </a:prstGeom>
          <a:noFill/>
          <a:ln>
            <a:noFill/>
          </a:ln>
        </p:spPr>
      </p:pic>
      <p:sp>
        <p:nvSpPr>
          <p:cNvPr id="606" name="Google Shape;606;p122"/>
          <p:cNvSpPr txBox="1"/>
          <p:nvPr/>
        </p:nvSpPr>
        <p:spPr>
          <a:xfrm>
            <a:off x="710583" y="4686232"/>
            <a:ext cx="5843100" cy="298800"/>
          </a:xfrm>
          <a:prstGeom prst="rect">
            <a:avLst/>
          </a:prstGeom>
          <a:noFill/>
          <a:ln>
            <a:noFill/>
          </a:ln>
        </p:spPr>
        <p:txBody>
          <a:bodyPr spcFirstLastPara="1" wrap="square" lIns="0" tIns="0" rIns="0" bIns="0" anchor="ctr" anchorCtr="0">
            <a:noAutofit/>
          </a:bodyPr>
          <a:lstStyle/>
          <a:p>
            <a:pPr marL="0" marR="0" lvl="0" indent="0" algn="l" rtl="0">
              <a:lnSpc>
                <a:spcPct val="80000"/>
              </a:lnSpc>
              <a:spcBef>
                <a:spcPts val="0"/>
              </a:spcBef>
              <a:spcAft>
                <a:spcPts val="0"/>
              </a:spcAft>
              <a:buClr>
                <a:srgbClr val="B4B1B4"/>
              </a:buClr>
              <a:buSzPts val="600"/>
              <a:buFont typeface="Arial"/>
              <a:buNone/>
            </a:pPr>
            <a:r>
              <a:rPr lang="en-US" sz="600" b="0" i="0">
                <a:solidFill>
                  <a:srgbClr val="B4B1B4"/>
                </a:solidFill>
                <a:latin typeface="Arial Narrow"/>
                <a:ea typeface="Arial Narrow"/>
                <a:cs typeface="Arial Narrow"/>
                <a:sym typeface="Arial Narrow"/>
              </a:rPr>
              <a:t>The information included herein is for informational purposes and is intended for use by advisors only, and should not be copied, reproduced, or redistributed without consent of CWM, LLC. Carson Partners offers investment advisory services through CWM, LLC, an SEC Registered Investment Advisor. Carson Coaching and CWM, LLC are separate but affiliated companies and wholly-owned subsidiaries of Carson Group Holdings, LLC. Carson Coaching does not provide advisory services.</a:t>
            </a:r>
            <a:endParaRPr sz="1100"/>
          </a:p>
        </p:txBody>
      </p:sp>
    </p:spTree>
  </p:cSld>
  <p:clrMapOvr>
    <a:masterClrMapping/>
  </p:clrMapOvr>
  <p:transition spd="slow">
    <p:push/>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imeline / Outline Option 4 (single)">
  <p:cSld name="Timeline / Outline Option 4 (single)">
    <p:spTree>
      <p:nvGrpSpPr>
        <p:cNvPr id="1" name="Shape 607"/>
        <p:cNvGrpSpPr/>
        <p:nvPr/>
      </p:nvGrpSpPr>
      <p:grpSpPr>
        <a:xfrm>
          <a:off x="0" y="0"/>
          <a:ext cx="0" cy="0"/>
          <a:chOff x="0" y="0"/>
          <a:chExt cx="0" cy="0"/>
        </a:xfrm>
      </p:grpSpPr>
      <p:cxnSp>
        <p:nvCxnSpPr>
          <p:cNvPr id="608" name="Google Shape;608;p123"/>
          <p:cNvCxnSpPr/>
          <p:nvPr/>
        </p:nvCxnSpPr>
        <p:spPr>
          <a:xfrm>
            <a:off x="1815704" y="1478756"/>
            <a:ext cx="0" cy="2950500"/>
          </a:xfrm>
          <a:prstGeom prst="straightConnector1">
            <a:avLst/>
          </a:prstGeom>
          <a:noFill/>
          <a:ln w="19050" cap="flat" cmpd="sng">
            <a:solidFill>
              <a:schemeClr val="accent1"/>
            </a:solidFill>
            <a:prstDash val="dash"/>
            <a:miter lim="800000"/>
            <a:headEnd type="none" w="sm" len="sm"/>
            <a:tailEnd type="none" w="sm" len="sm"/>
          </a:ln>
        </p:spPr>
      </p:cxnSp>
      <p:sp>
        <p:nvSpPr>
          <p:cNvPr id="609" name="Google Shape;609;p123"/>
          <p:cNvSpPr/>
          <p:nvPr/>
        </p:nvSpPr>
        <p:spPr>
          <a:xfrm>
            <a:off x="0" y="4533900"/>
            <a:ext cx="9144000" cy="609600"/>
          </a:xfrm>
          <a:prstGeom prst="rect">
            <a:avLst/>
          </a:prstGeom>
          <a:solidFill>
            <a:schemeClr val="lt1"/>
          </a:solidFill>
          <a:ln>
            <a:noFill/>
          </a:ln>
          <a:effectLst>
            <a:outerShdw blurRad="63500" algn="ctr" rotWithShape="0">
              <a:srgbClr val="000000">
                <a:alpha val="24705"/>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610" name="Google Shape;610;p123"/>
          <p:cNvSpPr txBox="1">
            <a:spLocks noGrp="1"/>
          </p:cNvSpPr>
          <p:nvPr>
            <p:ph type="body" idx="1"/>
          </p:nvPr>
        </p:nvSpPr>
        <p:spPr>
          <a:xfrm>
            <a:off x="706041" y="629259"/>
            <a:ext cx="7715100" cy="320100"/>
          </a:xfrm>
          <a:prstGeom prst="rect">
            <a:avLst/>
          </a:prstGeom>
          <a:noFill/>
          <a:ln>
            <a:noFill/>
          </a:ln>
        </p:spPr>
        <p:txBody>
          <a:bodyPr spcFirstLastPara="1" wrap="square" lIns="0" tIns="0" rIns="0" bIns="0" anchor="t" anchorCtr="0">
            <a:noAutofit/>
          </a:bodyPr>
          <a:lstStyle>
            <a:lvl1pPr marL="457200" marR="0" lvl="0" indent="-228600" algn="l" rtl="0">
              <a:lnSpc>
                <a:spcPct val="80000"/>
              </a:lnSpc>
              <a:spcBef>
                <a:spcPts val="0"/>
              </a:spcBef>
              <a:spcAft>
                <a:spcPts val="0"/>
              </a:spcAft>
              <a:buClr>
                <a:schemeClr val="dk1"/>
              </a:buClr>
              <a:buSzPts val="3300"/>
              <a:buFont typeface="Arial"/>
              <a:buNone/>
              <a:defRPr sz="3300" b="1" i="0" u="none" strike="noStrike" cap="none">
                <a:solidFill>
                  <a:schemeClr val="dk1"/>
                </a:solidFill>
                <a:latin typeface="Helvetica Neue"/>
                <a:ea typeface="Helvetica Neue"/>
                <a:cs typeface="Helvetica Neue"/>
                <a:sym typeface="Helvetica Neue"/>
              </a:defRPr>
            </a:lvl1pPr>
            <a:lvl2pPr marL="914400" marR="0" lvl="1"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611" name="Google Shape;611;p123"/>
          <p:cNvSpPr txBox="1">
            <a:spLocks noGrp="1"/>
          </p:cNvSpPr>
          <p:nvPr>
            <p:ph type="body" idx="2"/>
          </p:nvPr>
        </p:nvSpPr>
        <p:spPr>
          <a:xfrm>
            <a:off x="2032397" y="1478756"/>
            <a:ext cx="6388800" cy="29505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0"/>
              </a:spcBef>
              <a:spcAft>
                <a:spcPts val="0"/>
              </a:spcAft>
              <a:buClr>
                <a:schemeClr val="accent1"/>
              </a:buClr>
              <a:buSzPts val="1800"/>
              <a:buFont typeface="Arial"/>
              <a:buNone/>
              <a:defRPr sz="1800" b="0" i="0" u="none" strike="noStrike" cap="none">
                <a:solidFill>
                  <a:schemeClr val="accent1"/>
                </a:solidFill>
                <a:latin typeface="Helvetica Neue"/>
                <a:ea typeface="Helvetica Neue"/>
                <a:cs typeface="Helvetica Neue"/>
                <a:sym typeface="Helvetica Neue"/>
              </a:defRPr>
            </a:lvl1pPr>
            <a:lvl2pPr marL="914400" marR="0" lvl="1" indent="-228600" algn="l" rtl="0">
              <a:lnSpc>
                <a:spcPct val="90000"/>
              </a:lnSpc>
              <a:spcBef>
                <a:spcPts val="14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cxnSp>
        <p:nvCxnSpPr>
          <p:cNvPr id="612" name="Google Shape;612;p123"/>
          <p:cNvCxnSpPr/>
          <p:nvPr/>
        </p:nvCxnSpPr>
        <p:spPr>
          <a:xfrm>
            <a:off x="602312" y="605608"/>
            <a:ext cx="0" cy="320100"/>
          </a:xfrm>
          <a:prstGeom prst="straightConnector1">
            <a:avLst/>
          </a:prstGeom>
          <a:noFill/>
          <a:ln w="25400" cap="flat" cmpd="sng">
            <a:solidFill>
              <a:schemeClr val="dk2"/>
            </a:solidFill>
            <a:prstDash val="solid"/>
            <a:miter lim="800000"/>
            <a:headEnd type="none" w="sm" len="sm"/>
            <a:tailEnd type="none" w="sm" len="sm"/>
          </a:ln>
        </p:spPr>
      </p:cxnSp>
      <p:pic>
        <p:nvPicPr>
          <p:cNvPr id="613" name="Google Shape;613;p123"/>
          <p:cNvPicPr preferRelativeResize="0"/>
          <p:nvPr/>
        </p:nvPicPr>
        <p:blipFill rotWithShape="1">
          <a:blip r:embed="rId2">
            <a:alphaModFix/>
          </a:blip>
          <a:srcRect/>
          <a:stretch/>
        </p:blipFill>
        <p:spPr>
          <a:xfrm>
            <a:off x="7316392" y="4687355"/>
            <a:ext cx="1104897" cy="296687"/>
          </a:xfrm>
          <a:prstGeom prst="rect">
            <a:avLst/>
          </a:prstGeom>
          <a:noFill/>
          <a:ln>
            <a:noFill/>
          </a:ln>
        </p:spPr>
      </p:pic>
      <p:sp>
        <p:nvSpPr>
          <p:cNvPr id="614" name="Google Shape;614;p123"/>
          <p:cNvSpPr txBox="1"/>
          <p:nvPr/>
        </p:nvSpPr>
        <p:spPr>
          <a:xfrm>
            <a:off x="710583" y="4686232"/>
            <a:ext cx="5843100" cy="298800"/>
          </a:xfrm>
          <a:prstGeom prst="rect">
            <a:avLst/>
          </a:prstGeom>
          <a:noFill/>
          <a:ln>
            <a:noFill/>
          </a:ln>
        </p:spPr>
        <p:txBody>
          <a:bodyPr spcFirstLastPara="1" wrap="square" lIns="0" tIns="0" rIns="0" bIns="0" anchor="ctr" anchorCtr="0">
            <a:noAutofit/>
          </a:bodyPr>
          <a:lstStyle/>
          <a:p>
            <a:pPr marL="0" marR="0" lvl="0" indent="0" algn="l" rtl="0">
              <a:lnSpc>
                <a:spcPct val="80000"/>
              </a:lnSpc>
              <a:spcBef>
                <a:spcPts val="0"/>
              </a:spcBef>
              <a:spcAft>
                <a:spcPts val="0"/>
              </a:spcAft>
              <a:buClr>
                <a:srgbClr val="B4B1B4"/>
              </a:buClr>
              <a:buSzPts val="600"/>
              <a:buFont typeface="Arial"/>
              <a:buNone/>
            </a:pPr>
            <a:r>
              <a:rPr lang="en-US" sz="600" b="0" i="0">
                <a:solidFill>
                  <a:srgbClr val="B4B1B4"/>
                </a:solidFill>
                <a:latin typeface="Arial Narrow"/>
                <a:ea typeface="Arial Narrow"/>
                <a:cs typeface="Arial Narrow"/>
                <a:sym typeface="Arial Narrow"/>
              </a:rPr>
              <a:t>The information included herein is for informational purposes and is intended for use by advisors only, and should not be copied, reproduced, or redistributed without consent of CWM, LLC. Carson Partners offers investment advisory services through CWM, LLC, an SEC Registered Investment Advisor. Carson Coaching and CWM, LLC are separate but affiliated companies and wholly-owned subsidiaries of Carson Group Holdings, LLC. Carson Coaching does not provide advisory services.</a:t>
            </a:r>
            <a:endParaRPr sz="1100"/>
          </a:p>
        </p:txBody>
      </p:sp>
    </p:spTree>
  </p:cSld>
  <p:clrMapOvr>
    <a:masterClrMapping/>
  </p:clrMapOvr>
  <p:transition spd="slow">
    <p:push/>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imeline Option 1 (horizontal)">
  <p:cSld name="Timeline Option 1 (horizontal)">
    <p:spTree>
      <p:nvGrpSpPr>
        <p:cNvPr id="1" name="Shape 615"/>
        <p:cNvGrpSpPr/>
        <p:nvPr/>
      </p:nvGrpSpPr>
      <p:grpSpPr>
        <a:xfrm>
          <a:off x="0" y="0"/>
          <a:ext cx="0" cy="0"/>
          <a:chOff x="0" y="0"/>
          <a:chExt cx="0" cy="0"/>
        </a:xfrm>
      </p:grpSpPr>
      <p:sp>
        <p:nvSpPr>
          <p:cNvPr id="616" name="Google Shape;616;p124"/>
          <p:cNvSpPr/>
          <p:nvPr/>
        </p:nvSpPr>
        <p:spPr>
          <a:xfrm>
            <a:off x="0" y="0"/>
            <a:ext cx="9144000" cy="5143500"/>
          </a:xfrm>
          <a:prstGeom prst="rect">
            <a:avLst/>
          </a:prstGeom>
          <a:solidFill>
            <a:srgbClr val="F2F2F2">
              <a:alpha val="49803"/>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617" name="Google Shape;617;p124"/>
          <p:cNvSpPr/>
          <p:nvPr/>
        </p:nvSpPr>
        <p:spPr>
          <a:xfrm>
            <a:off x="0" y="4533900"/>
            <a:ext cx="9144000" cy="609600"/>
          </a:xfrm>
          <a:prstGeom prst="rect">
            <a:avLst/>
          </a:prstGeom>
          <a:solidFill>
            <a:schemeClr val="lt1"/>
          </a:solidFill>
          <a:ln>
            <a:noFill/>
          </a:ln>
          <a:effectLst>
            <a:outerShdw blurRad="63500" algn="ctr" rotWithShape="0">
              <a:srgbClr val="000000">
                <a:alpha val="24705"/>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618" name="Google Shape;618;p124"/>
          <p:cNvSpPr txBox="1">
            <a:spLocks noGrp="1"/>
          </p:cNvSpPr>
          <p:nvPr>
            <p:ph type="body" idx="1"/>
          </p:nvPr>
        </p:nvSpPr>
        <p:spPr>
          <a:xfrm>
            <a:off x="706041" y="626971"/>
            <a:ext cx="7715100" cy="320100"/>
          </a:xfrm>
          <a:prstGeom prst="rect">
            <a:avLst/>
          </a:prstGeom>
          <a:noFill/>
          <a:ln>
            <a:noFill/>
          </a:ln>
        </p:spPr>
        <p:txBody>
          <a:bodyPr spcFirstLastPara="1" wrap="square" lIns="0" tIns="0" rIns="0" bIns="0" anchor="t" anchorCtr="0">
            <a:noAutofit/>
          </a:bodyPr>
          <a:lstStyle>
            <a:lvl1pPr marL="457200" marR="0" lvl="0" indent="-228600" algn="l" rtl="0">
              <a:lnSpc>
                <a:spcPct val="80000"/>
              </a:lnSpc>
              <a:spcBef>
                <a:spcPts val="0"/>
              </a:spcBef>
              <a:spcAft>
                <a:spcPts val="0"/>
              </a:spcAft>
              <a:buClr>
                <a:schemeClr val="dk1"/>
              </a:buClr>
              <a:buSzPts val="3300"/>
              <a:buFont typeface="Arial"/>
              <a:buNone/>
              <a:defRPr sz="3300" b="1" i="0" u="none" strike="noStrike" cap="none">
                <a:solidFill>
                  <a:schemeClr val="dk1"/>
                </a:solidFill>
                <a:latin typeface="Helvetica Neue"/>
                <a:ea typeface="Helvetica Neue"/>
                <a:cs typeface="Helvetica Neue"/>
                <a:sym typeface="Helvetica Neue"/>
              </a:defRPr>
            </a:lvl1pPr>
            <a:lvl2pPr marL="914400" marR="0" lvl="1"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cxnSp>
        <p:nvCxnSpPr>
          <p:cNvPr id="619" name="Google Shape;619;p124"/>
          <p:cNvCxnSpPr/>
          <p:nvPr/>
        </p:nvCxnSpPr>
        <p:spPr>
          <a:xfrm>
            <a:off x="602312" y="603320"/>
            <a:ext cx="0" cy="320100"/>
          </a:xfrm>
          <a:prstGeom prst="straightConnector1">
            <a:avLst/>
          </a:prstGeom>
          <a:noFill/>
          <a:ln w="25400" cap="flat" cmpd="sng">
            <a:solidFill>
              <a:schemeClr val="dk2"/>
            </a:solidFill>
            <a:prstDash val="solid"/>
            <a:miter lim="800000"/>
            <a:headEnd type="none" w="sm" len="sm"/>
            <a:tailEnd type="none" w="sm" len="sm"/>
          </a:ln>
        </p:spPr>
      </p:cxnSp>
      <p:pic>
        <p:nvPicPr>
          <p:cNvPr id="620" name="Google Shape;620;p124"/>
          <p:cNvPicPr preferRelativeResize="0"/>
          <p:nvPr/>
        </p:nvPicPr>
        <p:blipFill rotWithShape="1">
          <a:blip r:embed="rId2">
            <a:alphaModFix/>
          </a:blip>
          <a:srcRect/>
          <a:stretch/>
        </p:blipFill>
        <p:spPr>
          <a:xfrm>
            <a:off x="7316392" y="4687355"/>
            <a:ext cx="1104897" cy="296687"/>
          </a:xfrm>
          <a:prstGeom prst="rect">
            <a:avLst/>
          </a:prstGeom>
          <a:noFill/>
          <a:ln>
            <a:noFill/>
          </a:ln>
        </p:spPr>
      </p:pic>
      <p:sp>
        <p:nvSpPr>
          <p:cNvPr id="621" name="Google Shape;621;p124"/>
          <p:cNvSpPr txBox="1"/>
          <p:nvPr/>
        </p:nvSpPr>
        <p:spPr>
          <a:xfrm>
            <a:off x="710583" y="4686232"/>
            <a:ext cx="5843100" cy="298800"/>
          </a:xfrm>
          <a:prstGeom prst="rect">
            <a:avLst/>
          </a:prstGeom>
          <a:noFill/>
          <a:ln>
            <a:noFill/>
          </a:ln>
        </p:spPr>
        <p:txBody>
          <a:bodyPr spcFirstLastPara="1" wrap="square" lIns="0" tIns="0" rIns="0" bIns="0" anchor="ctr" anchorCtr="0">
            <a:noAutofit/>
          </a:bodyPr>
          <a:lstStyle/>
          <a:p>
            <a:pPr marL="0" marR="0" lvl="0" indent="0" algn="l" rtl="0">
              <a:lnSpc>
                <a:spcPct val="80000"/>
              </a:lnSpc>
              <a:spcBef>
                <a:spcPts val="0"/>
              </a:spcBef>
              <a:spcAft>
                <a:spcPts val="0"/>
              </a:spcAft>
              <a:buClr>
                <a:srgbClr val="B4B1B4"/>
              </a:buClr>
              <a:buSzPts val="600"/>
              <a:buFont typeface="Arial"/>
              <a:buNone/>
            </a:pPr>
            <a:r>
              <a:rPr lang="en-US" sz="600" b="0" i="0">
                <a:solidFill>
                  <a:srgbClr val="B4B1B4"/>
                </a:solidFill>
                <a:latin typeface="Arial Narrow"/>
                <a:ea typeface="Arial Narrow"/>
                <a:cs typeface="Arial Narrow"/>
                <a:sym typeface="Arial Narrow"/>
              </a:rPr>
              <a:t>The information included herein is for informational purposes and is intended for use by advisors only, and should not be copied, reproduced, or redistributed without consent of CWM, LLC. Carson Partners offers investment advisory services through CWM, LLC, an SEC Registered Investment Advisor. Carson Coaching and CWM, LLC are separate but affiliated companies and wholly-owned subsidiaries of Carson Group Holdings, LLC. Carson Coaching does not provide advisory services.</a:t>
            </a:r>
            <a:endParaRPr sz="1100"/>
          </a:p>
        </p:txBody>
      </p:sp>
      <p:cxnSp>
        <p:nvCxnSpPr>
          <p:cNvPr id="622" name="Google Shape;622;p124"/>
          <p:cNvCxnSpPr/>
          <p:nvPr/>
        </p:nvCxnSpPr>
        <p:spPr>
          <a:xfrm>
            <a:off x="607695" y="1184383"/>
            <a:ext cx="0" cy="3240000"/>
          </a:xfrm>
          <a:prstGeom prst="straightConnector1">
            <a:avLst/>
          </a:prstGeom>
          <a:noFill/>
          <a:ln w="19050" cap="flat" cmpd="sng">
            <a:solidFill>
              <a:schemeClr val="accent1"/>
            </a:solidFill>
            <a:prstDash val="dash"/>
            <a:miter lim="800000"/>
            <a:headEnd type="none" w="sm" len="sm"/>
            <a:tailEnd type="none" w="sm" len="sm"/>
          </a:ln>
        </p:spPr>
      </p:cxnSp>
      <p:cxnSp>
        <p:nvCxnSpPr>
          <p:cNvPr id="623" name="Google Shape;623;p124"/>
          <p:cNvCxnSpPr/>
          <p:nvPr/>
        </p:nvCxnSpPr>
        <p:spPr>
          <a:xfrm>
            <a:off x="1401473" y="1184383"/>
            <a:ext cx="0" cy="3240000"/>
          </a:xfrm>
          <a:prstGeom prst="straightConnector1">
            <a:avLst/>
          </a:prstGeom>
          <a:noFill/>
          <a:ln w="19050" cap="flat" cmpd="sng">
            <a:solidFill>
              <a:schemeClr val="accent1"/>
            </a:solidFill>
            <a:prstDash val="dash"/>
            <a:miter lim="800000"/>
            <a:headEnd type="none" w="sm" len="sm"/>
            <a:tailEnd type="none" w="sm" len="sm"/>
          </a:ln>
        </p:spPr>
      </p:cxnSp>
      <p:cxnSp>
        <p:nvCxnSpPr>
          <p:cNvPr id="624" name="Google Shape;624;p124"/>
          <p:cNvCxnSpPr/>
          <p:nvPr/>
        </p:nvCxnSpPr>
        <p:spPr>
          <a:xfrm>
            <a:off x="5370365" y="1184383"/>
            <a:ext cx="0" cy="3240000"/>
          </a:xfrm>
          <a:prstGeom prst="straightConnector1">
            <a:avLst/>
          </a:prstGeom>
          <a:noFill/>
          <a:ln w="19050" cap="flat" cmpd="sng">
            <a:solidFill>
              <a:schemeClr val="accent1"/>
            </a:solidFill>
            <a:prstDash val="dash"/>
            <a:miter lim="800000"/>
            <a:headEnd type="none" w="sm" len="sm"/>
            <a:tailEnd type="none" w="sm" len="sm"/>
          </a:ln>
        </p:spPr>
      </p:cxnSp>
      <p:cxnSp>
        <p:nvCxnSpPr>
          <p:cNvPr id="625" name="Google Shape;625;p124"/>
          <p:cNvCxnSpPr/>
          <p:nvPr/>
        </p:nvCxnSpPr>
        <p:spPr>
          <a:xfrm>
            <a:off x="6957921" y="1184383"/>
            <a:ext cx="0" cy="3240000"/>
          </a:xfrm>
          <a:prstGeom prst="straightConnector1">
            <a:avLst/>
          </a:prstGeom>
          <a:noFill/>
          <a:ln w="19050" cap="flat" cmpd="sng">
            <a:solidFill>
              <a:schemeClr val="accent1"/>
            </a:solidFill>
            <a:prstDash val="dash"/>
            <a:miter lim="800000"/>
            <a:headEnd type="none" w="sm" len="sm"/>
            <a:tailEnd type="none" w="sm" len="sm"/>
          </a:ln>
        </p:spPr>
      </p:cxnSp>
      <p:cxnSp>
        <p:nvCxnSpPr>
          <p:cNvPr id="626" name="Google Shape;626;p124"/>
          <p:cNvCxnSpPr/>
          <p:nvPr/>
        </p:nvCxnSpPr>
        <p:spPr>
          <a:xfrm>
            <a:off x="7751699" y="1184383"/>
            <a:ext cx="0" cy="3240000"/>
          </a:xfrm>
          <a:prstGeom prst="straightConnector1">
            <a:avLst/>
          </a:prstGeom>
          <a:noFill/>
          <a:ln w="19050" cap="flat" cmpd="sng">
            <a:solidFill>
              <a:schemeClr val="accent1"/>
            </a:solidFill>
            <a:prstDash val="dash"/>
            <a:miter lim="800000"/>
            <a:headEnd type="none" w="sm" len="sm"/>
            <a:tailEnd type="none" w="sm" len="sm"/>
          </a:ln>
        </p:spPr>
      </p:cxnSp>
      <p:cxnSp>
        <p:nvCxnSpPr>
          <p:cNvPr id="627" name="Google Shape;627;p124"/>
          <p:cNvCxnSpPr/>
          <p:nvPr/>
        </p:nvCxnSpPr>
        <p:spPr>
          <a:xfrm>
            <a:off x="8545476" y="1184383"/>
            <a:ext cx="0" cy="3240000"/>
          </a:xfrm>
          <a:prstGeom prst="straightConnector1">
            <a:avLst/>
          </a:prstGeom>
          <a:noFill/>
          <a:ln w="19050" cap="flat" cmpd="sng">
            <a:solidFill>
              <a:schemeClr val="accent1"/>
            </a:solidFill>
            <a:prstDash val="dash"/>
            <a:miter lim="800000"/>
            <a:headEnd type="none" w="sm" len="sm"/>
            <a:tailEnd type="none" w="sm" len="sm"/>
          </a:ln>
        </p:spPr>
      </p:cxnSp>
      <p:cxnSp>
        <p:nvCxnSpPr>
          <p:cNvPr id="628" name="Google Shape;628;p124"/>
          <p:cNvCxnSpPr/>
          <p:nvPr/>
        </p:nvCxnSpPr>
        <p:spPr>
          <a:xfrm>
            <a:off x="3782808" y="1184383"/>
            <a:ext cx="0" cy="3240000"/>
          </a:xfrm>
          <a:prstGeom prst="straightConnector1">
            <a:avLst/>
          </a:prstGeom>
          <a:noFill/>
          <a:ln w="19050" cap="flat" cmpd="sng">
            <a:solidFill>
              <a:schemeClr val="accent1"/>
            </a:solidFill>
            <a:prstDash val="dash"/>
            <a:miter lim="800000"/>
            <a:headEnd type="none" w="sm" len="sm"/>
            <a:tailEnd type="none" w="sm" len="sm"/>
          </a:ln>
        </p:spPr>
      </p:cxnSp>
      <p:cxnSp>
        <p:nvCxnSpPr>
          <p:cNvPr id="629" name="Google Shape;629;p124"/>
          <p:cNvCxnSpPr/>
          <p:nvPr/>
        </p:nvCxnSpPr>
        <p:spPr>
          <a:xfrm>
            <a:off x="2195252" y="1184383"/>
            <a:ext cx="0" cy="3240000"/>
          </a:xfrm>
          <a:prstGeom prst="straightConnector1">
            <a:avLst/>
          </a:prstGeom>
          <a:noFill/>
          <a:ln w="19050" cap="flat" cmpd="sng">
            <a:solidFill>
              <a:schemeClr val="accent1"/>
            </a:solidFill>
            <a:prstDash val="dash"/>
            <a:miter lim="800000"/>
            <a:headEnd type="none" w="sm" len="sm"/>
            <a:tailEnd type="none" w="sm" len="sm"/>
          </a:ln>
        </p:spPr>
      </p:cxnSp>
      <p:cxnSp>
        <p:nvCxnSpPr>
          <p:cNvPr id="630" name="Google Shape;630;p124"/>
          <p:cNvCxnSpPr/>
          <p:nvPr/>
        </p:nvCxnSpPr>
        <p:spPr>
          <a:xfrm>
            <a:off x="2989030" y="1184383"/>
            <a:ext cx="0" cy="3240000"/>
          </a:xfrm>
          <a:prstGeom prst="straightConnector1">
            <a:avLst/>
          </a:prstGeom>
          <a:noFill/>
          <a:ln w="19050" cap="flat" cmpd="sng">
            <a:solidFill>
              <a:schemeClr val="accent1"/>
            </a:solidFill>
            <a:prstDash val="dash"/>
            <a:miter lim="800000"/>
            <a:headEnd type="none" w="sm" len="sm"/>
            <a:tailEnd type="none" w="sm" len="sm"/>
          </a:ln>
        </p:spPr>
      </p:cxnSp>
      <p:cxnSp>
        <p:nvCxnSpPr>
          <p:cNvPr id="631" name="Google Shape;631;p124"/>
          <p:cNvCxnSpPr/>
          <p:nvPr/>
        </p:nvCxnSpPr>
        <p:spPr>
          <a:xfrm>
            <a:off x="4576586" y="1184383"/>
            <a:ext cx="0" cy="3240000"/>
          </a:xfrm>
          <a:prstGeom prst="straightConnector1">
            <a:avLst/>
          </a:prstGeom>
          <a:noFill/>
          <a:ln w="19050" cap="flat" cmpd="sng">
            <a:solidFill>
              <a:schemeClr val="accent1"/>
            </a:solidFill>
            <a:prstDash val="dash"/>
            <a:miter lim="800000"/>
            <a:headEnd type="none" w="sm" len="sm"/>
            <a:tailEnd type="none" w="sm" len="sm"/>
          </a:ln>
        </p:spPr>
      </p:cxnSp>
      <p:cxnSp>
        <p:nvCxnSpPr>
          <p:cNvPr id="632" name="Google Shape;632;p124"/>
          <p:cNvCxnSpPr/>
          <p:nvPr/>
        </p:nvCxnSpPr>
        <p:spPr>
          <a:xfrm>
            <a:off x="6164143" y="1184383"/>
            <a:ext cx="0" cy="3240000"/>
          </a:xfrm>
          <a:prstGeom prst="straightConnector1">
            <a:avLst/>
          </a:prstGeom>
          <a:noFill/>
          <a:ln w="19050" cap="flat" cmpd="sng">
            <a:solidFill>
              <a:schemeClr val="accent1"/>
            </a:solidFill>
            <a:prstDash val="dash"/>
            <a:miter lim="800000"/>
            <a:headEnd type="none" w="sm" len="sm"/>
            <a:tailEnd type="none" w="sm" len="sm"/>
          </a:ln>
        </p:spPr>
      </p:cxnSp>
      <p:sp>
        <p:nvSpPr>
          <p:cNvPr id="633" name="Google Shape;633;p124"/>
          <p:cNvSpPr txBox="1">
            <a:spLocks noGrp="1"/>
          </p:cNvSpPr>
          <p:nvPr>
            <p:ph type="body" idx="2"/>
          </p:nvPr>
        </p:nvSpPr>
        <p:spPr>
          <a:xfrm>
            <a:off x="607097" y="1184382"/>
            <a:ext cx="783900" cy="163200"/>
          </a:xfrm>
          <a:prstGeom prst="rect">
            <a:avLst/>
          </a:prstGeom>
          <a:noFill/>
          <a:ln>
            <a:noFill/>
          </a:ln>
        </p:spPr>
        <p:txBody>
          <a:bodyPr spcFirstLastPara="1" wrap="square" lIns="68575" tIns="34275" rIns="68575" bIns="34275" anchor="ctr" anchorCtr="0">
            <a:noAutofit/>
          </a:bodyPr>
          <a:lstStyle>
            <a:lvl1pPr marL="457200" marR="0" lvl="0" indent="-228600" algn="ctr" rtl="0">
              <a:lnSpc>
                <a:spcPct val="100000"/>
              </a:lnSpc>
              <a:spcBef>
                <a:spcPts val="0"/>
              </a:spcBef>
              <a:spcAft>
                <a:spcPts val="0"/>
              </a:spcAft>
              <a:buClr>
                <a:schemeClr val="accent1"/>
              </a:buClr>
              <a:buSzPts val="1100"/>
              <a:buFont typeface="Arial"/>
              <a:buNone/>
              <a:defRPr sz="1100" b="1" i="0" u="none" strike="noStrike" cap="none">
                <a:solidFill>
                  <a:schemeClr val="accent1"/>
                </a:solidFill>
                <a:latin typeface="Arial Narrow"/>
                <a:ea typeface="Arial Narrow"/>
                <a:cs typeface="Arial Narrow"/>
                <a:sym typeface="Arial Narrow"/>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634" name="Google Shape;634;p124"/>
          <p:cNvSpPr txBox="1">
            <a:spLocks noGrp="1"/>
          </p:cNvSpPr>
          <p:nvPr>
            <p:ph type="body" idx="3"/>
          </p:nvPr>
        </p:nvSpPr>
        <p:spPr>
          <a:xfrm>
            <a:off x="1401221" y="1184382"/>
            <a:ext cx="783900" cy="163200"/>
          </a:xfrm>
          <a:prstGeom prst="rect">
            <a:avLst/>
          </a:prstGeom>
          <a:noFill/>
          <a:ln>
            <a:noFill/>
          </a:ln>
        </p:spPr>
        <p:txBody>
          <a:bodyPr spcFirstLastPara="1" wrap="square" lIns="68575" tIns="34275" rIns="68575" bIns="34275" anchor="ctr" anchorCtr="0">
            <a:noAutofit/>
          </a:bodyPr>
          <a:lstStyle>
            <a:lvl1pPr marL="457200" marR="0" lvl="0" indent="-228600" algn="ctr" rtl="0">
              <a:lnSpc>
                <a:spcPct val="100000"/>
              </a:lnSpc>
              <a:spcBef>
                <a:spcPts val="0"/>
              </a:spcBef>
              <a:spcAft>
                <a:spcPts val="0"/>
              </a:spcAft>
              <a:buClr>
                <a:schemeClr val="accent1"/>
              </a:buClr>
              <a:buSzPts val="1100"/>
              <a:buFont typeface="Arial"/>
              <a:buNone/>
              <a:defRPr sz="1100" b="1" i="0" u="none" strike="noStrike" cap="none">
                <a:solidFill>
                  <a:schemeClr val="accent1"/>
                </a:solidFill>
                <a:latin typeface="Arial Narrow"/>
                <a:ea typeface="Arial Narrow"/>
                <a:cs typeface="Arial Narrow"/>
                <a:sym typeface="Arial Narrow"/>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635" name="Google Shape;635;p124"/>
          <p:cNvSpPr txBox="1">
            <a:spLocks noGrp="1"/>
          </p:cNvSpPr>
          <p:nvPr>
            <p:ph type="body" idx="4"/>
          </p:nvPr>
        </p:nvSpPr>
        <p:spPr>
          <a:xfrm>
            <a:off x="2195345" y="1184382"/>
            <a:ext cx="783900" cy="163200"/>
          </a:xfrm>
          <a:prstGeom prst="rect">
            <a:avLst/>
          </a:prstGeom>
          <a:noFill/>
          <a:ln>
            <a:noFill/>
          </a:ln>
        </p:spPr>
        <p:txBody>
          <a:bodyPr spcFirstLastPara="1" wrap="square" lIns="68575" tIns="34275" rIns="68575" bIns="34275" anchor="ctr" anchorCtr="0">
            <a:noAutofit/>
          </a:bodyPr>
          <a:lstStyle>
            <a:lvl1pPr marL="457200" marR="0" lvl="0" indent="-228600" algn="ctr" rtl="0">
              <a:lnSpc>
                <a:spcPct val="100000"/>
              </a:lnSpc>
              <a:spcBef>
                <a:spcPts val="0"/>
              </a:spcBef>
              <a:spcAft>
                <a:spcPts val="0"/>
              </a:spcAft>
              <a:buClr>
                <a:schemeClr val="accent1"/>
              </a:buClr>
              <a:buSzPts val="1100"/>
              <a:buFont typeface="Arial"/>
              <a:buNone/>
              <a:defRPr sz="1100" b="1" i="0" u="none" strike="noStrike" cap="none">
                <a:solidFill>
                  <a:schemeClr val="accent1"/>
                </a:solidFill>
                <a:latin typeface="Arial Narrow"/>
                <a:ea typeface="Arial Narrow"/>
                <a:cs typeface="Arial Narrow"/>
                <a:sym typeface="Arial Narrow"/>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636" name="Google Shape;636;p124"/>
          <p:cNvSpPr txBox="1">
            <a:spLocks noGrp="1"/>
          </p:cNvSpPr>
          <p:nvPr>
            <p:ph type="body" idx="5"/>
          </p:nvPr>
        </p:nvSpPr>
        <p:spPr>
          <a:xfrm>
            <a:off x="2989469" y="1184382"/>
            <a:ext cx="783900" cy="163200"/>
          </a:xfrm>
          <a:prstGeom prst="rect">
            <a:avLst/>
          </a:prstGeom>
          <a:noFill/>
          <a:ln>
            <a:noFill/>
          </a:ln>
        </p:spPr>
        <p:txBody>
          <a:bodyPr spcFirstLastPara="1" wrap="square" lIns="68575" tIns="34275" rIns="68575" bIns="34275" anchor="ctr" anchorCtr="0">
            <a:noAutofit/>
          </a:bodyPr>
          <a:lstStyle>
            <a:lvl1pPr marL="457200" marR="0" lvl="0" indent="-228600" algn="ctr" rtl="0">
              <a:lnSpc>
                <a:spcPct val="100000"/>
              </a:lnSpc>
              <a:spcBef>
                <a:spcPts val="0"/>
              </a:spcBef>
              <a:spcAft>
                <a:spcPts val="0"/>
              </a:spcAft>
              <a:buClr>
                <a:schemeClr val="accent1"/>
              </a:buClr>
              <a:buSzPts val="1100"/>
              <a:buFont typeface="Arial"/>
              <a:buNone/>
              <a:defRPr sz="1100" b="1" i="0" u="none" strike="noStrike" cap="none">
                <a:solidFill>
                  <a:schemeClr val="accent1"/>
                </a:solidFill>
                <a:latin typeface="Arial Narrow"/>
                <a:ea typeface="Arial Narrow"/>
                <a:cs typeface="Arial Narrow"/>
                <a:sym typeface="Arial Narrow"/>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637" name="Google Shape;637;p124"/>
          <p:cNvSpPr txBox="1">
            <a:spLocks noGrp="1"/>
          </p:cNvSpPr>
          <p:nvPr>
            <p:ph type="body" idx="6"/>
          </p:nvPr>
        </p:nvSpPr>
        <p:spPr>
          <a:xfrm>
            <a:off x="3783593" y="1184382"/>
            <a:ext cx="783900" cy="163200"/>
          </a:xfrm>
          <a:prstGeom prst="rect">
            <a:avLst/>
          </a:prstGeom>
          <a:noFill/>
          <a:ln>
            <a:noFill/>
          </a:ln>
        </p:spPr>
        <p:txBody>
          <a:bodyPr spcFirstLastPara="1" wrap="square" lIns="68575" tIns="34275" rIns="68575" bIns="34275" anchor="ctr" anchorCtr="0">
            <a:noAutofit/>
          </a:bodyPr>
          <a:lstStyle>
            <a:lvl1pPr marL="457200" marR="0" lvl="0" indent="-228600" algn="ctr" rtl="0">
              <a:lnSpc>
                <a:spcPct val="100000"/>
              </a:lnSpc>
              <a:spcBef>
                <a:spcPts val="0"/>
              </a:spcBef>
              <a:spcAft>
                <a:spcPts val="0"/>
              </a:spcAft>
              <a:buClr>
                <a:schemeClr val="accent1"/>
              </a:buClr>
              <a:buSzPts val="1100"/>
              <a:buFont typeface="Arial"/>
              <a:buNone/>
              <a:defRPr sz="1100" b="1" i="0" u="none" strike="noStrike" cap="none">
                <a:solidFill>
                  <a:schemeClr val="accent1"/>
                </a:solidFill>
                <a:latin typeface="Arial Narrow"/>
                <a:ea typeface="Arial Narrow"/>
                <a:cs typeface="Arial Narrow"/>
                <a:sym typeface="Arial Narrow"/>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638" name="Google Shape;638;p124"/>
          <p:cNvSpPr txBox="1">
            <a:spLocks noGrp="1"/>
          </p:cNvSpPr>
          <p:nvPr>
            <p:ph type="body" idx="7"/>
          </p:nvPr>
        </p:nvSpPr>
        <p:spPr>
          <a:xfrm>
            <a:off x="4577717" y="1184382"/>
            <a:ext cx="783900" cy="163200"/>
          </a:xfrm>
          <a:prstGeom prst="rect">
            <a:avLst/>
          </a:prstGeom>
          <a:noFill/>
          <a:ln>
            <a:noFill/>
          </a:ln>
        </p:spPr>
        <p:txBody>
          <a:bodyPr spcFirstLastPara="1" wrap="square" lIns="68575" tIns="34275" rIns="68575" bIns="34275" anchor="ctr" anchorCtr="0">
            <a:noAutofit/>
          </a:bodyPr>
          <a:lstStyle>
            <a:lvl1pPr marL="457200" marR="0" lvl="0" indent="-228600" algn="ctr" rtl="0">
              <a:lnSpc>
                <a:spcPct val="100000"/>
              </a:lnSpc>
              <a:spcBef>
                <a:spcPts val="0"/>
              </a:spcBef>
              <a:spcAft>
                <a:spcPts val="0"/>
              </a:spcAft>
              <a:buClr>
                <a:schemeClr val="accent1"/>
              </a:buClr>
              <a:buSzPts val="1100"/>
              <a:buFont typeface="Arial"/>
              <a:buNone/>
              <a:defRPr sz="1100" b="1" i="0" u="none" strike="noStrike" cap="none">
                <a:solidFill>
                  <a:schemeClr val="accent1"/>
                </a:solidFill>
                <a:latin typeface="Arial Narrow"/>
                <a:ea typeface="Arial Narrow"/>
                <a:cs typeface="Arial Narrow"/>
                <a:sym typeface="Arial Narrow"/>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639" name="Google Shape;639;p124"/>
          <p:cNvSpPr txBox="1">
            <a:spLocks noGrp="1"/>
          </p:cNvSpPr>
          <p:nvPr>
            <p:ph type="body" idx="8"/>
          </p:nvPr>
        </p:nvSpPr>
        <p:spPr>
          <a:xfrm>
            <a:off x="5371841" y="1184382"/>
            <a:ext cx="783900" cy="163200"/>
          </a:xfrm>
          <a:prstGeom prst="rect">
            <a:avLst/>
          </a:prstGeom>
          <a:noFill/>
          <a:ln>
            <a:noFill/>
          </a:ln>
        </p:spPr>
        <p:txBody>
          <a:bodyPr spcFirstLastPara="1" wrap="square" lIns="68575" tIns="34275" rIns="68575" bIns="34275" anchor="ctr" anchorCtr="0">
            <a:noAutofit/>
          </a:bodyPr>
          <a:lstStyle>
            <a:lvl1pPr marL="457200" marR="0" lvl="0" indent="-228600" algn="ctr" rtl="0">
              <a:lnSpc>
                <a:spcPct val="100000"/>
              </a:lnSpc>
              <a:spcBef>
                <a:spcPts val="0"/>
              </a:spcBef>
              <a:spcAft>
                <a:spcPts val="0"/>
              </a:spcAft>
              <a:buClr>
                <a:schemeClr val="accent1"/>
              </a:buClr>
              <a:buSzPts val="1100"/>
              <a:buFont typeface="Arial"/>
              <a:buNone/>
              <a:defRPr sz="1100" b="1" i="0" u="none" strike="noStrike" cap="none">
                <a:solidFill>
                  <a:schemeClr val="accent1"/>
                </a:solidFill>
                <a:latin typeface="Arial Narrow"/>
                <a:ea typeface="Arial Narrow"/>
                <a:cs typeface="Arial Narrow"/>
                <a:sym typeface="Arial Narrow"/>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640" name="Google Shape;640;p124"/>
          <p:cNvSpPr txBox="1">
            <a:spLocks noGrp="1"/>
          </p:cNvSpPr>
          <p:nvPr>
            <p:ph type="body" idx="9"/>
          </p:nvPr>
        </p:nvSpPr>
        <p:spPr>
          <a:xfrm>
            <a:off x="6165965" y="1184382"/>
            <a:ext cx="783900" cy="163200"/>
          </a:xfrm>
          <a:prstGeom prst="rect">
            <a:avLst/>
          </a:prstGeom>
          <a:noFill/>
          <a:ln>
            <a:noFill/>
          </a:ln>
        </p:spPr>
        <p:txBody>
          <a:bodyPr spcFirstLastPara="1" wrap="square" lIns="68575" tIns="34275" rIns="68575" bIns="34275" anchor="ctr" anchorCtr="0">
            <a:noAutofit/>
          </a:bodyPr>
          <a:lstStyle>
            <a:lvl1pPr marL="457200" marR="0" lvl="0" indent="-228600" algn="ctr" rtl="0">
              <a:lnSpc>
                <a:spcPct val="100000"/>
              </a:lnSpc>
              <a:spcBef>
                <a:spcPts val="0"/>
              </a:spcBef>
              <a:spcAft>
                <a:spcPts val="0"/>
              </a:spcAft>
              <a:buClr>
                <a:schemeClr val="accent1"/>
              </a:buClr>
              <a:buSzPts val="1100"/>
              <a:buFont typeface="Arial"/>
              <a:buNone/>
              <a:defRPr sz="1100" b="1" i="0" u="none" strike="noStrike" cap="none">
                <a:solidFill>
                  <a:schemeClr val="accent1"/>
                </a:solidFill>
                <a:latin typeface="Arial Narrow"/>
                <a:ea typeface="Arial Narrow"/>
                <a:cs typeface="Arial Narrow"/>
                <a:sym typeface="Arial Narrow"/>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641" name="Google Shape;641;p124"/>
          <p:cNvSpPr txBox="1">
            <a:spLocks noGrp="1"/>
          </p:cNvSpPr>
          <p:nvPr>
            <p:ph type="body" idx="13"/>
          </p:nvPr>
        </p:nvSpPr>
        <p:spPr>
          <a:xfrm>
            <a:off x="6960089" y="1184382"/>
            <a:ext cx="783900" cy="163200"/>
          </a:xfrm>
          <a:prstGeom prst="rect">
            <a:avLst/>
          </a:prstGeom>
          <a:noFill/>
          <a:ln>
            <a:noFill/>
          </a:ln>
        </p:spPr>
        <p:txBody>
          <a:bodyPr spcFirstLastPara="1" wrap="square" lIns="68575" tIns="34275" rIns="68575" bIns="34275" anchor="ctr" anchorCtr="0">
            <a:noAutofit/>
          </a:bodyPr>
          <a:lstStyle>
            <a:lvl1pPr marL="457200" marR="0" lvl="0" indent="-228600" algn="ctr" rtl="0">
              <a:lnSpc>
                <a:spcPct val="100000"/>
              </a:lnSpc>
              <a:spcBef>
                <a:spcPts val="0"/>
              </a:spcBef>
              <a:spcAft>
                <a:spcPts val="0"/>
              </a:spcAft>
              <a:buClr>
                <a:schemeClr val="accent1"/>
              </a:buClr>
              <a:buSzPts val="1100"/>
              <a:buFont typeface="Arial"/>
              <a:buNone/>
              <a:defRPr sz="1100" b="1" i="0" u="none" strike="noStrike" cap="none">
                <a:solidFill>
                  <a:schemeClr val="accent1"/>
                </a:solidFill>
                <a:latin typeface="Arial Narrow"/>
                <a:ea typeface="Arial Narrow"/>
                <a:cs typeface="Arial Narrow"/>
                <a:sym typeface="Arial Narrow"/>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642" name="Google Shape;642;p124"/>
          <p:cNvSpPr txBox="1">
            <a:spLocks noGrp="1"/>
          </p:cNvSpPr>
          <p:nvPr>
            <p:ph type="body" idx="14"/>
          </p:nvPr>
        </p:nvSpPr>
        <p:spPr>
          <a:xfrm>
            <a:off x="7754210" y="1184382"/>
            <a:ext cx="783900" cy="163200"/>
          </a:xfrm>
          <a:prstGeom prst="rect">
            <a:avLst/>
          </a:prstGeom>
          <a:noFill/>
          <a:ln>
            <a:noFill/>
          </a:ln>
        </p:spPr>
        <p:txBody>
          <a:bodyPr spcFirstLastPara="1" wrap="square" lIns="68575" tIns="34275" rIns="68575" bIns="34275" anchor="ctr" anchorCtr="0">
            <a:noAutofit/>
          </a:bodyPr>
          <a:lstStyle>
            <a:lvl1pPr marL="457200" marR="0" lvl="0" indent="-228600" algn="ctr" rtl="0">
              <a:lnSpc>
                <a:spcPct val="100000"/>
              </a:lnSpc>
              <a:spcBef>
                <a:spcPts val="0"/>
              </a:spcBef>
              <a:spcAft>
                <a:spcPts val="0"/>
              </a:spcAft>
              <a:buClr>
                <a:schemeClr val="accent1"/>
              </a:buClr>
              <a:buSzPts val="1100"/>
              <a:buFont typeface="Arial"/>
              <a:buNone/>
              <a:defRPr sz="1100" b="1" i="0" u="none" strike="noStrike" cap="none">
                <a:solidFill>
                  <a:schemeClr val="accent1"/>
                </a:solidFill>
                <a:latin typeface="Arial Narrow"/>
                <a:ea typeface="Arial Narrow"/>
                <a:cs typeface="Arial Narrow"/>
                <a:sym typeface="Arial Narrow"/>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Tree>
  </p:cSld>
  <p:clrMapOvr>
    <a:masterClrMapping/>
  </p:clrMapOvr>
  <p:transition spd="slow">
    <p:push/>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imeline Option 2 (horizontal)">
  <p:cSld name="Timeline Option 2 (horizontal)">
    <p:spTree>
      <p:nvGrpSpPr>
        <p:cNvPr id="1" name="Shape 643"/>
        <p:cNvGrpSpPr/>
        <p:nvPr/>
      </p:nvGrpSpPr>
      <p:grpSpPr>
        <a:xfrm>
          <a:off x="0" y="0"/>
          <a:ext cx="0" cy="0"/>
          <a:chOff x="0" y="0"/>
          <a:chExt cx="0" cy="0"/>
        </a:xfrm>
      </p:grpSpPr>
      <p:sp>
        <p:nvSpPr>
          <p:cNvPr id="644" name="Google Shape;644;p125"/>
          <p:cNvSpPr/>
          <p:nvPr/>
        </p:nvSpPr>
        <p:spPr>
          <a:xfrm>
            <a:off x="0" y="0"/>
            <a:ext cx="9144000" cy="5143500"/>
          </a:xfrm>
          <a:prstGeom prst="rect">
            <a:avLst/>
          </a:prstGeom>
          <a:solidFill>
            <a:srgbClr val="F2F2F2">
              <a:alpha val="49803"/>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645" name="Google Shape;645;p125"/>
          <p:cNvSpPr/>
          <p:nvPr/>
        </p:nvSpPr>
        <p:spPr>
          <a:xfrm>
            <a:off x="0" y="4533900"/>
            <a:ext cx="9144000" cy="609600"/>
          </a:xfrm>
          <a:prstGeom prst="rect">
            <a:avLst/>
          </a:prstGeom>
          <a:solidFill>
            <a:schemeClr val="lt1"/>
          </a:solidFill>
          <a:ln>
            <a:noFill/>
          </a:ln>
          <a:effectLst>
            <a:outerShdw blurRad="63500" algn="ctr" rotWithShape="0">
              <a:srgbClr val="000000">
                <a:alpha val="24705"/>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646" name="Google Shape;646;p125"/>
          <p:cNvSpPr txBox="1">
            <a:spLocks noGrp="1"/>
          </p:cNvSpPr>
          <p:nvPr>
            <p:ph type="body" idx="1"/>
          </p:nvPr>
        </p:nvSpPr>
        <p:spPr>
          <a:xfrm>
            <a:off x="706041" y="626971"/>
            <a:ext cx="7715100" cy="320100"/>
          </a:xfrm>
          <a:prstGeom prst="rect">
            <a:avLst/>
          </a:prstGeom>
          <a:noFill/>
          <a:ln>
            <a:noFill/>
          </a:ln>
        </p:spPr>
        <p:txBody>
          <a:bodyPr spcFirstLastPara="1" wrap="square" lIns="0" tIns="0" rIns="0" bIns="0" anchor="t" anchorCtr="0">
            <a:noAutofit/>
          </a:bodyPr>
          <a:lstStyle>
            <a:lvl1pPr marL="457200" marR="0" lvl="0" indent="-228600" algn="l" rtl="0">
              <a:lnSpc>
                <a:spcPct val="80000"/>
              </a:lnSpc>
              <a:spcBef>
                <a:spcPts val="0"/>
              </a:spcBef>
              <a:spcAft>
                <a:spcPts val="0"/>
              </a:spcAft>
              <a:buClr>
                <a:schemeClr val="dk1"/>
              </a:buClr>
              <a:buSzPts val="3300"/>
              <a:buFont typeface="Arial"/>
              <a:buNone/>
              <a:defRPr sz="3300" b="1" i="0" u="none" strike="noStrike" cap="none">
                <a:solidFill>
                  <a:schemeClr val="dk1"/>
                </a:solidFill>
                <a:latin typeface="Helvetica Neue"/>
                <a:ea typeface="Helvetica Neue"/>
                <a:cs typeface="Helvetica Neue"/>
                <a:sym typeface="Helvetica Neue"/>
              </a:defRPr>
            </a:lvl1pPr>
            <a:lvl2pPr marL="914400" marR="0" lvl="1"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cxnSp>
        <p:nvCxnSpPr>
          <p:cNvPr id="647" name="Google Shape;647;p125"/>
          <p:cNvCxnSpPr/>
          <p:nvPr/>
        </p:nvCxnSpPr>
        <p:spPr>
          <a:xfrm>
            <a:off x="602312" y="603320"/>
            <a:ext cx="0" cy="320100"/>
          </a:xfrm>
          <a:prstGeom prst="straightConnector1">
            <a:avLst/>
          </a:prstGeom>
          <a:noFill/>
          <a:ln w="25400" cap="flat" cmpd="sng">
            <a:solidFill>
              <a:schemeClr val="dk2"/>
            </a:solidFill>
            <a:prstDash val="solid"/>
            <a:miter lim="800000"/>
            <a:headEnd type="none" w="sm" len="sm"/>
            <a:tailEnd type="none" w="sm" len="sm"/>
          </a:ln>
        </p:spPr>
      </p:cxnSp>
      <p:pic>
        <p:nvPicPr>
          <p:cNvPr id="648" name="Google Shape;648;p125"/>
          <p:cNvPicPr preferRelativeResize="0"/>
          <p:nvPr/>
        </p:nvPicPr>
        <p:blipFill rotWithShape="1">
          <a:blip r:embed="rId2">
            <a:alphaModFix/>
          </a:blip>
          <a:srcRect/>
          <a:stretch/>
        </p:blipFill>
        <p:spPr>
          <a:xfrm>
            <a:off x="7316392" y="4687355"/>
            <a:ext cx="1104897" cy="296687"/>
          </a:xfrm>
          <a:prstGeom prst="rect">
            <a:avLst/>
          </a:prstGeom>
          <a:noFill/>
          <a:ln>
            <a:noFill/>
          </a:ln>
        </p:spPr>
      </p:pic>
      <p:sp>
        <p:nvSpPr>
          <p:cNvPr id="649" name="Google Shape;649;p125"/>
          <p:cNvSpPr txBox="1"/>
          <p:nvPr/>
        </p:nvSpPr>
        <p:spPr>
          <a:xfrm>
            <a:off x="710583" y="4686232"/>
            <a:ext cx="5843100" cy="298800"/>
          </a:xfrm>
          <a:prstGeom prst="rect">
            <a:avLst/>
          </a:prstGeom>
          <a:noFill/>
          <a:ln>
            <a:noFill/>
          </a:ln>
        </p:spPr>
        <p:txBody>
          <a:bodyPr spcFirstLastPara="1" wrap="square" lIns="0" tIns="0" rIns="0" bIns="0" anchor="ctr" anchorCtr="0">
            <a:noAutofit/>
          </a:bodyPr>
          <a:lstStyle/>
          <a:p>
            <a:pPr marL="0" marR="0" lvl="0" indent="0" algn="l" rtl="0">
              <a:lnSpc>
                <a:spcPct val="80000"/>
              </a:lnSpc>
              <a:spcBef>
                <a:spcPts val="0"/>
              </a:spcBef>
              <a:spcAft>
                <a:spcPts val="0"/>
              </a:spcAft>
              <a:buClr>
                <a:srgbClr val="B4B1B4"/>
              </a:buClr>
              <a:buSzPts val="600"/>
              <a:buFont typeface="Arial"/>
              <a:buNone/>
            </a:pPr>
            <a:r>
              <a:rPr lang="en-US" sz="600" b="0" i="0">
                <a:solidFill>
                  <a:srgbClr val="B4B1B4"/>
                </a:solidFill>
                <a:latin typeface="Arial Narrow"/>
                <a:ea typeface="Arial Narrow"/>
                <a:cs typeface="Arial Narrow"/>
                <a:sym typeface="Arial Narrow"/>
              </a:rPr>
              <a:t>The information included herein is for informational purposes and is intended for use by advisors only, and should not be copied, reproduced, or redistributed without consent of CWM, LLC. Carson Partners offers investment advisory services through CWM, LLC, an SEC Registered Investment Advisor. Carson Coaching and CWM, LLC are separate but affiliated companies and wholly-owned subsidiaries of Carson Group Holdings, LLC. Carson Coaching does not provide advisory services.</a:t>
            </a:r>
            <a:endParaRPr sz="1100"/>
          </a:p>
        </p:txBody>
      </p:sp>
      <p:cxnSp>
        <p:nvCxnSpPr>
          <p:cNvPr id="650" name="Google Shape;650;p125"/>
          <p:cNvCxnSpPr/>
          <p:nvPr/>
        </p:nvCxnSpPr>
        <p:spPr>
          <a:xfrm>
            <a:off x="1084855" y="1184383"/>
            <a:ext cx="0" cy="3240000"/>
          </a:xfrm>
          <a:prstGeom prst="straightConnector1">
            <a:avLst/>
          </a:prstGeom>
          <a:noFill/>
          <a:ln w="19050" cap="flat" cmpd="sng">
            <a:solidFill>
              <a:schemeClr val="accent1"/>
            </a:solidFill>
            <a:prstDash val="dash"/>
            <a:miter lim="800000"/>
            <a:headEnd type="none" w="sm" len="sm"/>
            <a:tailEnd type="none" w="sm" len="sm"/>
          </a:ln>
        </p:spPr>
      </p:cxnSp>
      <p:cxnSp>
        <p:nvCxnSpPr>
          <p:cNvPr id="651" name="Google Shape;651;p125"/>
          <p:cNvCxnSpPr/>
          <p:nvPr/>
        </p:nvCxnSpPr>
        <p:spPr>
          <a:xfrm>
            <a:off x="2643305" y="1184383"/>
            <a:ext cx="0" cy="3240000"/>
          </a:xfrm>
          <a:prstGeom prst="straightConnector1">
            <a:avLst/>
          </a:prstGeom>
          <a:noFill/>
          <a:ln w="19050" cap="flat" cmpd="sng">
            <a:solidFill>
              <a:schemeClr val="accent1"/>
            </a:solidFill>
            <a:prstDash val="dash"/>
            <a:miter lim="800000"/>
            <a:headEnd type="none" w="sm" len="sm"/>
            <a:tailEnd type="none" w="sm" len="sm"/>
          </a:ln>
        </p:spPr>
      </p:cxnSp>
      <p:cxnSp>
        <p:nvCxnSpPr>
          <p:cNvPr id="652" name="Google Shape;652;p125"/>
          <p:cNvCxnSpPr/>
          <p:nvPr/>
        </p:nvCxnSpPr>
        <p:spPr>
          <a:xfrm>
            <a:off x="4201756" y="1184383"/>
            <a:ext cx="0" cy="3240000"/>
          </a:xfrm>
          <a:prstGeom prst="straightConnector1">
            <a:avLst/>
          </a:prstGeom>
          <a:noFill/>
          <a:ln w="19050" cap="flat" cmpd="sng">
            <a:solidFill>
              <a:schemeClr val="accent1"/>
            </a:solidFill>
            <a:prstDash val="dash"/>
            <a:miter lim="800000"/>
            <a:headEnd type="none" w="sm" len="sm"/>
            <a:tailEnd type="none" w="sm" len="sm"/>
          </a:ln>
        </p:spPr>
      </p:cxnSp>
      <p:cxnSp>
        <p:nvCxnSpPr>
          <p:cNvPr id="653" name="Google Shape;653;p125"/>
          <p:cNvCxnSpPr/>
          <p:nvPr/>
        </p:nvCxnSpPr>
        <p:spPr>
          <a:xfrm>
            <a:off x="5760206" y="1184383"/>
            <a:ext cx="0" cy="3240000"/>
          </a:xfrm>
          <a:prstGeom prst="straightConnector1">
            <a:avLst/>
          </a:prstGeom>
          <a:noFill/>
          <a:ln w="19050" cap="flat" cmpd="sng">
            <a:solidFill>
              <a:schemeClr val="accent1"/>
            </a:solidFill>
            <a:prstDash val="dash"/>
            <a:miter lim="800000"/>
            <a:headEnd type="none" w="sm" len="sm"/>
            <a:tailEnd type="none" w="sm" len="sm"/>
          </a:ln>
        </p:spPr>
      </p:cxnSp>
      <p:cxnSp>
        <p:nvCxnSpPr>
          <p:cNvPr id="654" name="Google Shape;654;p125"/>
          <p:cNvCxnSpPr/>
          <p:nvPr/>
        </p:nvCxnSpPr>
        <p:spPr>
          <a:xfrm>
            <a:off x="7318656" y="1184383"/>
            <a:ext cx="0" cy="3240000"/>
          </a:xfrm>
          <a:prstGeom prst="straightConnector1">
            <a:avLst/>
          </a:prstGeom>
          <a:noFill/>
          <a:ln w="19050" cap="flat" cmpd="sng">
            <a:solidFill>
              <a:schemeClr val="accent1"/>
            </a:solidFill>
            <a:prstDash val="dash"/>
            <a:miter lim="800000"/>
            <a:headEnd type="none" w="sm" len="sm"/>
            <a:tailEnd type="none" w="sm" len="sm"/>
          </a:ln>
        </p:spPr>
      </p:cxnSp>
      <p:sp>
        <p:nvSpPr>
          <p:cNvPr id="655" name="Google Shape;655;p125"/>
          <p:cNvSpPr txBox="1">
            <a:spLocks noGrp="1"/>
          </p:cNvSpPr>
          <p:nvPr>
            <p:ph type="body" idx="2"/>
          </p:nvPr>
        </p:nvSpPr>
        <p:spPr>
          <a:xfrm>
            <a:off x="1084855" y="1184382"/>
            <a:ext cx="1558500" cy="163200"/>
          </a:xfrm>
          <a:prstGeom prst="rect">
            <a:avLst/>
          </a:prstGeom>
          <a:noFill/>
          <a:ln>
            <a:noFill/>
          </a:ln>
        </p:spPr>
        <p:txBody>
          <a:bodyPr spcFirstLastPara="1" wrap="square" lIns="68575" tIns="34275" rIns="68575" bIns="34275" anchor="ctr" anchorCtr="0">
            <a:noAutofit/>
          </a:bodyPr>
          <a:lstStyle>
            <a:lvl1pPr marL="457200" marR="0" lvl="0" indent="-228600" algn="ctr" rtl="0">
              <a:lnSpc>
                <a:spcPct val="100000"/>
              </a:lnSpc>
              <a:spcBef>
                <a:spcPts val="0"/>
              </a:spcBef>
              <a:spcAft>
                <a:spcPts val="0"/>
              </a:spcAft>
              <a:buClr>
                <a:schemeClr val="accent1"/>
              </a:buClr>
              <a:buSzPts val="1400"/>
              <a:buFont typeface="Arial"/>
              <a:buNone/>
              <a:defRPr sz="1400" b="1" i="0" u="none" strike="noStrike" cap="none">
                <a:solidFill>
                  <a:schemeClr val="accent1"/>
                </a:solidFill>
                <a:latin typeface="Arial"/>
                <a:ea typeface="Arial"/>
                <a:cs typeface="Arial"/>
                <a:sym typeface="Arial"/>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656" name="Google Shape;656;p125"/>
          <p:cNvSpPr txBox="1">
            <a:spLocks noGrp="1"/>
          </p:cNvSpPr>
          <p:nvPr>
            <p:ph type="body" idx="3"/>
          </p:nvPr>
        </p:nvSpPr>
        <p:spPr>
          <a:xfrm>
            <a:off x="2637990" y="1184382"/>
            <a:ext cx="1558500" cy="163200"/>
          </a:xfrm>
          <a:prstGeom prst="rect">
            <a:avLst/>
          </a:prstGeom>
          <a:noFill/>
          <a:ln>
            <a:noFill/>
          </a:ln>
        </p:spPr>
        <p:txBody>
          <a:bodyPr spcFirstLastPara="1" wrap="square" lIns="68575" tIns="34275" rIns="68575" bIns="34275" anchor="ctr" anchorCtr="0">
            <a:noAutofit/>
          </a:bodyPr>
          <a:lstStyle>
            <a:lvl1pPr marL="457200" marR="0" lvl="0" indent="-228600" algn="ctr" rtl="0">
              <a:lnSpc>
                <a:spcPct val="100000"/>
              </a:lnSpc>
              <a:spcBef>
                <a:spcPts val="0"/>
              </a:spcBef>
              <a:spcAft>
                <a:spcPts val="0"/>
              </a:spcAft>
              <a:buClr>
                <a:schemeClr val="accent1"/>
              </a:buClr>
              <a:buSzPts val="1400"/>
              <a:buFont typeface="Arial"/>
              <a:buNone/>
              <a:defRPr sz="1400" b="1" i="0" u="none" strike="noStrike" cap="none">
                <a:solidFill>
                  <a:schemeClr val="accent1"/>
                </a:solidFill>
                <a:latin typeface="Arial"/>
                <a:ea typeface="Arial"/>
                <a:cs typeface="Arial"/>
                <a:sym typeface="Arial"/>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657" name="Google Shape;657;p125"/>
          <p:cNvSpPr txBox="1">
            <a:spLocks noGrp="1"/>
          </p:cNvSpPr>
          <p:nvPr>
            <p:ph type="body" idx="4"/>
          </p:nvPr>
        </p:nvSpPr>
        <p:spPr>
          <a:xfrm>
            <a:off x="4197849" y="1184382"/>
            <a:ext cx="1558500" cy="163200"/>
          </a:xfrm>
          <a:prstGeom prst="rect">
            <a:avLst/>
          </a:prstGeom>
          <a:noFill/>
          <a:ln>
            <a:noFill/>
          </a:ln>
        </p:spPr>
        <p:txBody>
          <a:bodyPr spcFirstLastPara="1" wrap="square" lIns="68575" tIns="34275" rIns="68575" bIns="34275" anchor="ctr" anchorCtr="0">
            <a:noAutofit/>
          </a:bodyPr>
          <a:lstStyle>
            <a:lvl1pPr marL="457200" marR="0" lvl="0" indent="-228600" algn="ctr" rtl="0">
              <a:lnSpc>
                <a:spcPct val="100000"/>
              </a:lnSpc>
              <a:spcBef>
                <a:spcPts val="0"/>
              </a:spcBef>
              <a:spcAft>
                <a:spcPts val="0"/>
              </a:spcAft>
              <a:buClr>
                <a:schemeClr val="accent1"/>
              </a:buClr>
              <a:buSzPts val="1400"/>
              <a:buFont typeface="Arial"/>
              <a:buNone/>
              <a:defRPr sz="1400" b="1" i="0" u="none" strike="noStrike" cap="none">
                <a:solidFill>
                  <a:schemeClr val="accent1"/>
                </a:solidFill>
                <a:latin typeface="Arial"/>
                <a:ea typeface="Arial"/>
                <a:cs typeface="Arial"/>
                <a:sym typeface="Arial"/>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658" name="Google Shape;658;p125"/>
          <p:cNvSpPr txBox="1">
            <a:spLocks noGrp="1"/>
          </p:cNvSpPr>
          <p:nvPr>
            <p:ph type="body" idx="5"/>
          </p:nvPr>
        </p:nvSpPr>
        <p:spPr>
          <a:xfrm>
            <a:off x="5757708" y="1184382"/>
            <a:ext cx="1558500" cy="163200"/>
          </a:xfrm>
          <a:prstGeom prst="rect">
            <a:avLst/>
          </a:prstGeom>
          <a:noFill/>
          <a:ln>
            <a:noFill/>
          </a:ln>
        </p:spPr>
        <p:txBody>
          <a:bodyPr spcFirstLastPara="1" wrap="square" lIns="68575" tIns="34275" rIns="68575" bIns="34275" anchor="ctr" anchorCtr="0">
            <a:noAutofit/>
          </a:bodyPr>
          <a:lstStyle>
            <a:lvl1pPr marL="457200" marR="0" lvl="0" indent="-228600" algn="ctr" rtl="0">
              <a:lnSpc>
                <a:spcPct val="100000"/>
              </a:lnSpc>
              <a:spcBef>
                <a:spcPts val="0"/>
              </a:spcBef>
              <a:spcAft>
                <a:spcPts val="0"/>
              </a:spcAft>
              <a:buClr>
                <a:schemeClr val="accent1"/>
              </a:buClr>
              <a:buSzPts val="1400"/>
              <a:buFont typeface="Arial"/>
              <a:buNone/>
              <a:defRPr sz="1400" b="1" i="0" u="none" strike="noStrike" cap="none">
                <a:solidFill>
                  <a:schemeClr val="accent1"/>
                </a:solidFill>
                <a:latin typeface="Arial"/>
                <a:ea typeface="Arial"/>
                <a:cs typeface="Arial"/>
                <a:sym typeface="Arial"/>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659" name="Google Shape;659;p125"/>
          <p:cNvSpPr txBox="1">
            <a:spLocks noGrp="1"/>
          </p:cNvSpPr>
          <p:nvPr>
            <p:ph type="body" idx="6"/>
          </p:nvPr>
        </p:nvSpPr>
        <p:spPr>
          <a:xfrm>
            <a:off x="7310843" y="1184382"/>
            <a:ext cx="1558500" cy="163200"/>
          </a:xfrm>
          <a:prstGeom prst="rect">
            <a:avLst/>
          </a:prstGeom>
          <a:noFill/>
          <a:ln>
            <a:noFill/>
          </a:ln>
        </p:spPr>
        <p:txBody>
          <a:bodyPr spcFirstLastPara="1" wrap="square" lIns="68575" tIns="34275" rIns="68575" bIns="34275" anchor="ctr" anchorCtr="0">
            <a:noAutofit/>
          </a:bodyPr>
          <a:lstStyle>
            <a:lvl1pPr marL="457200" marR="0" lvl="0" indent="-228600" algn="ctr" rtl="0">
              <a:lnSpc>
                <a:spcPct val="100000"/>
              </a:lnSpc>
              <a:spcBef>
                <a:spcPts val="0"/>
              </a:spcBef>
              <a:spcAft>
                <a:spcPts val="0"/>
              </a:spcAft>
              <a:buClr>
                <a:schemeClr val="accent1"/>
              </a:buClr>
              <a:buSzPts val="1400"/>
              <a:buFont typeface="Arial"/>
              <a:buNone/>
              <a:defRPr sz="1400" b="1" i="0" u="none" strike="noStrike" cap="none">
                <a:solidFill>
                  <a:schemeClr val="accent1"/>
                </a:solidFill>
                <a:latin typeface="Arial"/>
                <a:ea typeface="Arial"/>
                <a:cs typeface="Arial"/>
                <a:sym typeface="Arial"/>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Tree>
  </p:cSld>
  <p:clrMapOvr>
    <a:masterClrMapping/>
  </p:clrMapOvr>
  <p:transition spd="slow">
    <p:push/>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imeline Option 3 (horizontal)">
  <p:cSld name="Timeline Option 3 (horizontal)">
    <p:spTree>
      <p:nvGrpSpPr>
        <p:cNvPr id="1" name="Shape 660"/>
        <p:cNvGrpSpPr/>
        <p:nvPr/>
      </p:nvGrpSpPr>
      <p:grpSpPr>
        <a:xfrm>
          <a:off x="0" y="0"/>
          <a:ext cx="0" cy="0"/>
          <a:chOff x="0" y="0"/>
          <a:chExt cx="0" cy="0"/>
        </a:xfrm>
      </p:grpSpPr>
      <p:sp>
        <p:nvSpPr>
          <p:cNvPr id="661" name="Google Shape;661;p126"/>
          <p:cNvSpPr/>
          <p:nvPr/>
        </p:nvSpPr>
        <p:spPr>
          <a:xfrm>
            <a:off x="0" y="0"/>
            <a:ext cx="9144000" cy="5143500"/>
          </a:xfrm>
          <a:prstGeom prst="rect">
            <a:avLst/>
          </a:prstGeom>
          <a:solidFill>
            <a:srgbClr val="F2F2F2">
              <a:alpha val="49803"/>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662" name="Google Shape;662;p126"/>
          <p:cNvSpPr/>
          <p:nvPr/>
        </p:nvSpPr>
        <p:spPr>
          <a:xfrm>
            <a:off x="0" y="4533900"/>
            <a:ext cx="9144000" cy="609600"/>
          </a:xfrm>
          <a:prstGeom prst="rect">
            <a:avLst/>
          </a:prstGeom>
          <a:solidFill>
            <a:schemeClr val="lt1"/>
          </a:solidFill>
          <a:ln>
            <a:noFill/>
          </a:ln>
          <a:effectLst>
            <a:outerShdw blurRad="63500" algn="ctr" rotWithShape="0">
              <a:srgbClr val="000000">
                <a:alpha val="24705"/>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pic>
        <p:nvPicPr>
          <p:cNvPr id="663" name="Google Shape;663;p126"/>
          <p:cNvPicPr preferRelativeResize="0"/>
          <p:nvPr/>
        </p:nvPicPr>
        <p:blipFill rotWithShape="1">
          <a:blip r:embed="rId2">
            <a:alphaModFix/>
          </a:blip>
          <a:srcRect/>
          <a:stretch/>
        </p:blipFill>
        <p:spPr>
          <a:xfrm>
            <a:off x="7316392" y="4687355"/>
            <a:ext cx="1104897" cy="296687"/>
          </a:xfrm>
          <a:prstGeom prst="rect">
            <a:avLst/>
          </a:prstGeom>
          <a:noFill/>
          <a:ln>
            <a:noFill/>
          </a:ln>
        </p:spPr>
      </p:pic>
      <p:sp>
        <p:nvSpPr>
          <p:cNvPr id="664" name="Google Shape;664;p126"/>
          <p:cNvSpPr txBox="1"/>
          <p:nvPr/>
        </p:nvSpPr>
        <p:spPr>
          <a:xfrm>
            <a:off x="710583" y="4686232"/>
            <a:ext cx="5843100" cy="298800"/>
          </a:xfrm>
          <a:prstGeom prst="rect">
            <a:avLst/>
          </a:prstGeom>
          <a:noFill/>
          <a:ln>
            <a:noFill/>
          </a:ln>
        </p:spPr>
        <p:txBody>
          <a:bodyPr spcFirstLastPara="1" wrap="square" lIns="0" tIns="0" rIns="0" bIns="0" anchor="ctr" anchorCtr="0">
            <a:noAutofit/>
          </a:bodyPr>
          <a:lstStyle/>
          <a:p>
            <a:pPr marL="0" marR="0" lvl="0" indent="0" algn="l" rtl="0">
              <a:lnSpc>
                <a:spcPct val="80000"/>
              </a:lnSpc>
              <a:spcBef>
                <a:spcPts val="0"/>
              </a:spcBef>
              <a:spcAft>
                <a:spcPts val="0"/>
              </a:spcAft>
              <a:buClr>
                <a:srgbClr val="B4B1B4"/>
              </a:buClr>
              <a:buSzPts val="600"/>
              <a:buFont typeface="Arial"/>
              <a:buNone/>
            </a:pPr>
            <a:r>
              <a:rPr lang="en-US" sz="600" b="0" i="0">
                <a:solidFill>
                  <a:srgbClr val="B4B1B4"/>
                </a:solidFill>
                <a:latin typeface="Arial Narrow"/>
                <a:ea typeface="Arial Narrow"/>
                <a:cs typeface="Arial Narrow"/>
                <a:sym typeface="Arial Narrow"/>
              </a:rPr>
              <a:t>The information included herein is for informational purposes and is intended for use by advisors only, and should not be copied, reproduced, or redistributed without consent of CWM, LLC. Carson Partners offers investment advisory services through CWM, LLC, an SEC Registered Investment Advisor. Carson Coaching and CWM, LLC are separate but affiliated companies and wholly-owned subsidiaries of Carson Group Holdings, LLC. Carson Coaching does not provide advisory services.</a:t>
            </a:r>
            <a:endParaRPr sz="1100"/>
          </a:p>
        </p:txBody>
      </p:sp>
      <p:sp>
        <p:nvSpPr>
          <p:cNvPr id="665" name="Google Shape;665;p126"/>
          <p:cNvSpPr txBox="1">
            <a:spLocks noGrp="1"/>
          </p:cNvSpPr>
          <p:nvPr>
            <p:ph type="body" idx="1"/>
          </p:nvPr>
        </p:nvSpPr>
        <p:spPr>
          <a:xfrm>
            <a:off x="722708" y="607839"/>
            <a:ext cx="2557500" cy="163200"/>
          </a:xfrm>
          <a:prstGeom prst="rect">
            <a:avLst/>
          </a:prstGeom>
          <a:noFill/>
          <a:ln>
            <a:noFill/>
          </a:ln>
        </p:spPr>
        <p:txBody>
          <a:bodyPr spcFirstLastPara="1" wrap="square" lIns="68575" tIns="34275" rIns="68575" bIns="34275" anchor="ctr" anchorCtr="0">
            <a:noAutofit/>
          </a:bodyPr>
          <a:lstStyle>
            <a:lvl1pPr marL="457200" marR="0" lvl="0" indent="-228600" algn="ctr" rtl="0">
              <a:lnSpc>
                <a:spcPct val="100000"/>
              </a:lnSpc>
              <a:spcBef>
                <a:spcPts val="0"/>
              </a:spcBef>
              <a:spcAft>
                <a:spcPts val="0"/>
              </a:spcAft>
              <a:buClr>
                <a:schemeClr val="accent1"/>
              </a:buClr>
              <a:buSzPts val="1500"/>
              <a:buFont typeface="Arial"/>
              <a:buNone/>
              <a:defRPr sz="1500" b="1" i="0" u="none" strike="noStrike" cap="none">
                <a:solidFill>
                  <a:schemeClr val="accent1"/>
                </a:solidFill>
                <a:latin typeface="Arial"/>
                <a:ea typeface="Arial"/>
                <a:cs typeface="Arial"/>
                <a:sym typeface="Arial"/>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cxnSp>
        <p:nvCxnSpPr>
          <p:cNvPr id="666" name="Google Shape;666;p126"/>
          <p:cNvCxnSpPr/>
          <p:nvPr/>
        </p:nvCxnSpPr>
        <p:spPr>
          <a:xfrm>
            <a:off x="8421291" y="598328"/>
            <a:ext cx="0" cy="3830700"/>
          </a:xfrm>
          <a:prstGeom prst="straightConnector1">
            <a:avLst/>
          </a:prstGeom>
          <a:noFill/>
          <a:ln w="19050" cap="flat" cmpd="sng">
            <a:solidFill>
              <a:schemeClr val="accent1"/>
            </a:solidFill>
            <a:prstDash val="dash"/>
            <a:miter lim="800000"/>
            <a:headEnd type="none" w="sm" len="sm"/>
            <a:tailEnd type="none" w="sm" len="sm"/>
          </a:ln>
        </p:spPr>
      </p:cxnSp>
      <p:cxnSp>
        <p:nvCxnSpPr>
          <p:cNvPr id="667" name="Google Shape;667;p126"/>
          <p:cNvCxnSpPr/>
          <p:nvPr/>
        </p:nvCxnSpPr>
        <p:spPr>
          <a:xfrm>
            <a:off x="5850732" y="598328"/>
            <a:ext cx="0" cy="3830700"/>
          </a:xfrm>
          <a:prstGeom prst="straightConnector1">
            <a:avLst/>
          </a:prstGeom>
          <a:noFill/>
          <a:ln w="19050" cap="flat" cmpd="sng">
            <a:solidFill>
              <a:schemeClr val="accent1"/>
            </a:solidFill>
            <a:prstDash val="dash"/>
            <a:miter lim="800000"/>
            <a:headEnd type="none" w="sm" len="sm"/>
            <a:tailEnd type="none" w="sm" len="sm"/>
          </a:ln>
        </p:spPr>
      </p:cxnSp>
      <p:cxnSp>
        <p:nvCxnSpPr>
          <p:cNvPr id="668" name="Google Shape;668;p126"/>
          <p:cNvCxnSpPr/>
          <p:nvPr/>
        </p:nvCxnSpPr>
        <p:spPr>
          <a:xfrm>
            <a:off x="3280172" y="598328"/>
            <a:ext cx="0" cy="3830700"/>
          </a:xfrm>
          <a:prstGeom prst="straightConnector1">
            <a:avLst/>
          </a:prstGeom>
          <a:noFill/>
          <a:ln w="19050" cap="flat" cmpd="sng">
            <a:solidFill>
              <a:schemeClr val="accent1"/>
            </a:solidFill>
            <a:prstDash val="dash"/>
            <a:miter lim="800000"/>
            <a:headEnd type="none" w="sm" len="sm"/>
            <a:tailEnd type="none" w="sm" len="sm"/>
          </a:ln>
        </p:spPr>
      </p:cxnSp>
      <p:cxnSp>
        <p:nvCxnSpPr>
          <p:cNvPr id="669" name="Google Shape;669;p126"/>
          <p:cNvCxnSpPr/>
          <p:nvPr/>
        </p:nvCxnSpPr>
        <p:spPr>
          <a:xfrm>
            <a:off x="709613" y="598328"/>
            <a:ext cx="0" cy="3830700"/>
          </a:xfrm>
          <a:prstGeom prst="straightConnector1">
            <a:avLst/>
          </a:prstGeom>
          <a:noFill/>
          <a:ln w="19050" cap="flat" cmpd="sng">
            <a:solidFill>
              <a:schemeClr val="accent1"/>
            </a:solidFill>
            <a:prstDash val="dash"/>
            <a:miter lim="800000"/>
            <a:headEnd type="none" w="sm" len="sm"/>
            <a:tailEnd type="none" w="sm" len="sm"/>
          </a:ln>
        </p:spPr>
      </p:cxnSp>
      <p:sp>
        <p:nvSpPr>
          <p:cNvPr id="670" name="Google Shape;670;p126"/>
          <p:cNvSpPr txBox="1">
            <a:spLocks noGrp="1"/>
          </p:cNvSpPr>
          <p:nvPr>
            <p:ph type="body" idx="2"/>
          </p:nvPr>
        </p:nvSpPr>
        <p:spPr>
          <a:xfrm>
            <a:off x="3277649" y="607839"/>
            <a:ext cx="2557500" cy="163200"/>
          </a:xfrm>
          <a:prstGeom prst="rect">
            <a:avLst/>
          </a:prstGeom>
          <a:noFill/>
          <a:ln>
            <a:noFill/>
          </a:ln>
        </p:spPr>
        <p:txBody>
          <a:bodyPr spcFirstLastPara="1" wrap="square" lIns="68575" tIns="34275" rIns="68575" bIns="34275" anchor="ctr" anchorCtr="0">
            <a:noAutofit/>
          </a:bodyPr>
          <a:lstStyle>
            <a:lvl1pPr marL="457200" marR="0" lvl="0" indent="-228600" algn="ctr" rtl="0">
              <a:lnSpc>
                <a:spcPct val="100000"/>
              </a:lnSpc>
              <a:spcBef>
                <a:spcPts val="0"/>
              </a:spcBef>
              <a:spcAft>
                <a:spcPts val="0"/>
              </a:spcAft>
              <a:buClr>
                <a:schemeClr val="accent1"/>
              </a:buClr>
              <a:buSzPts val="1500"/>
              <a:buFont typeface="Arial"/>
              <a:buNone/>
              <a:defRPr sz="1500" b="1" i="0" u="none" strike="noStrike" cap="none">
                <a:solidFill>
                  <a:schemeClr val="accent1"/>
                </a:solidFill>
                <a:latin typeface="Arial"/>
                <a:ea typeface="Arial"/>
                <a:cs typeface="Arial"/>
                <a:sym typeface="Arial"/>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671" name="Google Shape;671;p126"/>
          <p:cNvSpPr txBox="1">
            <a:spLocks noGrp="1"/>
          </p:cNvSpPr>
          <p:nvPr>
            <p:ph type="body" idx="3"/>
          </p:nvPr>
        </p:nvSpPr>
        <p:spPr>
          <a:xfrm>
            <a:off x="5859484" y="607839"/>
            <a:ext cx="2557500" cy="163200"/>
          </a:xfrm>
          <a:prstGeom prst="rect">
            <a:avLst/>
          </a:prstGeom>
          <a:noFill/>
          <a:ln>
            <a:noFill/>
          </a:ln>
        </p:spPr>
        <p:txBody>
          <a:bodyPr spcFirstLastPara="1" wrap="square" lIns="68575" tIns="34275" rIns="68575" bIns="34275" anchor="ctr" anchorCtr="0">
            <a:noAutofit/>
          </a:bodyPr>
          <a:lstStyle>
            <a:lvl1pPr marL="457200" marR="0" lvl="0" indent="-228600" algn="ctr" rtl="0">
              <a:lnSpc>
                <a:spcPct val="100000"/>
              </a:lnSpc>
              <a:spcBef>
                <a:spcPts val="0"/>
              </a:spcBef>
              <a:spcAft>
                <a:spcPts val="0"/>
              </a:spcAft>
              <a:buClr>
                <a:schemeClr val="accent1"/>
              </a:buClr>
              <a:buSzPts val="1500"/>
              <a:buFont typeface="Arial"/>
              <a:buNone/>
              <a:defRPr sz="1500" b="1" i="0" u="none" strike="noStrike" cap="none">
                <a:solidFill>
                  <a:schemeClr val="accent1"/>
                </a:solidFill>
                <a:latin typeface="Arial"/>
                <a:ea typeface="Arial"/>
                <a:cs typeface="Arial"/>
                <a:sym typeface="Arial"/>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69"/>
                                        </p:tgtEl>
                                        <p:attrNameLst>
                                          <p:attrName>style.visibility</p:attrName>
                                        </p:attrNameLst>
                                      </p:cBhvr>
                                      <p:to>
                                        <p:strVal val="visible"/>
                                      </p:to>
                                    </p:set>
                                    <p:animEffect transition="in" filter="fade">
                                      <p:cBhvr>
                                        <p:cTn id="7" dur="500"/>
                                        <p:tgtEl>
                                          <p:spTgt spid="66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68"/>
                                        </p:tgtEl>
                                        <p:attrNameLst>
                                          <p:attrName>style.visibility</p:attrName>
                                        </p:attrNameLst>
                                      </p:cBhvr>
                                      <p:to>
                                        <p:strVal val="visible"/>
                                      </p:to>
                                    </p:set>
                                    <p:animEffect transition="in" filter="fade">
                                      <p:cBhvr>
                                        <p:cTn id="11" dur="500"/>
                                        <p:tgtEl>
                                          <p:spTgt spid="66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67"/>
                                        </p:tgtEl>
                                        <p:attrNameLst>
                                          <p:attrName>style.visibility</p:attrName>
                                        </p:attrNameLst>
                                      </p:cBhvr>
                                      <p:to>
                                        <p:strVal val="visible"/>
                                      </p:to>
                                    </p:set>
                                    <p:animEffect transition="in" filter="fade">
                                      <p:cBhvr>
                                        <p:cTn id="15" dur="500"/>
                                        <p:tgtEl>
                                          <p:spTgt spid="667"/>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666"/>
                                        </p:tgtEl>
                                        <p:attrNameLst>
                                          <p:attrName>style.visibility</p:attrName>
                                        </p:attrNameLst>
                                      </p:cBhvr>
                                      <p:to>
                                        <p:strVal val="visible"/>
                                      </p:to>
                                    </p:set>
                                    <p:animEffect transition="in" filter="fade">
                                      <p:cBhvr>
                                        <p:cTn id="19" dur="500"/>
                                        <p:tgtEl>
                                          <p:spTgt spid="6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4_Slide General options">
  <p:cSld name="4_Slide General options">
    <p:spTree>
      <p:nvGrpSpPr>
        <p:cNvPr id="1" name="Shape 89"/>
        <p:cNvGrpSpPr/>
        <p:nvPr/>
      </p:nvGrpSpPr>
      <p:grpSpPr>
        <a:xfrm>
          <a:off x="0" y="0"/>
          <a:ext cx="0" cy="0"/>
          <a:chOff x="0" y="0"/>
          <a:chExt cx="0" cy="0"/>
        </a:xfrm>
      </p:grpSpPr>
      <p:sp>
        <p:nvSpPr>
          <p:cNvPr id="90" name="Google Shape;90;p63"/>
          <p:cNvSpPr/>
          <p:nvPr/>
        </p:nvSpPr>
        <p:spPr>
          <a:xfrm>
            <a:off x="0" y="0"/>
            <a:ext cx="9144000" cy="5143500"/>
          </a:xfrm>
          <a:prstGeom prst="rect">
            <a:avLst/>
          </a:prstGeom>
          <a:solidFill>
            <a:srgbClr val="FFC00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US" sz="5400" b="1" i="0">
                <a:solidFill>
                  <a:schemeClr val="accent1"/>
                </a:solidFill>
                <a:latin typeface="Helvetica Neue"/>
                <a:ea typeface="Helvetica Neue"/>
                <a:cs typeface="Helvetica Neue"/>
                <a:sym typeface="Helvetica Neue"/>
              </a:rPr>
              <a:t>Section slides</a:t>
            </a:r>
            <a:endParaRPr sz="1100"/>
          </a:p>
        </p:txBody>
      </p:sp>
    </p:spTree>
  </p:cSld>
  <p:clrMapOvr>
    <a:masterClrMapping/>
  </p:clrMapOvr>
  <p:transition spd="slow">
    <p:push/>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1_Misc Options">
  <p:cSld name="1_Misc Options">
    <p:spTree>
      <p:nvGrpSpPr>
        <p:cNvPr id="1" name="Shape 672"/>
        <p:cNvGrpSpPr/>
        <p:nvPr/>
      </p:nvGrpSpPr>
      <p:grpSpPr>
        <a:xfrm>
          <a:off x="0" y="0"/>
          <a:ext cx="0" cy="0"/>
          <a:chOff x="0" y="0"/>
          <a:chExt cx="0" cy="0"/>
        </a:xfrm>
      </p:grpSpPr>
      <p:sp>
        <p:nvSpPr>
          <p:cNvPr id="673" name="Google Shape;673;p127"/>
          <p:cNvSpPr/>
          <p:nvPr/>
        </p:nvSpPr>
        <p:spPr>
          <a:xfrm>
            <a:off x="0" y="0"/>
            <a:ext cx="9144000" cy="5143500"/>
          </a:xfrm>
          <a:prstGeom prst="rect">
            <a:avLst/>
          </a:prstGeom>
          <a:solidFill>
            <a:srgbClr val="FFC00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US" sz="5400" b="1" i="0">
                <a:solidFill>
                  <a:schemeClr val="accent1"/>
                </a:solidFill>
                <a:latin typeface="Helvetica Neue"/>
                <a:ea typeface="Helvetica Neue"/>
                <a:cs typeface="Helvetica Neue"/>
                <a:sym typeface="Helvetica Neue"/>
              </a:rPr>
              <a:t>Misc Options</a:t>
            </a:r>
            <a:endParaRPr sz="1100"/>
          </a:p>
        </p:txBody>
      </p:sp>
    </p:spTree>
  </p:cSld>
  <p:clrMapOvr>
    <a:masterClrMapping/>
  </p:clrMapOvr>
  <p:transition spd="slow">
    <p:push/>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Design Elements 1">
  <p:cSld name="Design Elements 1">
    <p:spTree>
      <p:nvGrpSpPr>
        <p:cNvPr id="1" name="Shape 674"/>
        <p:cNvGrpSpPr/>
        <p:nvPr/>
      </p:nvGrpSpPr>
      <p:grpSpPr>
        <a:xfrm>
          <a:off x="0" y="0"/>
          <a:ext cx="0" cy="0"/>
          <a:chOff x="0" y="0"/>
          <a:chExt cx="0" cy="0"/>
        </a:xfrm>
      </p:grpSpPr>
      <p:sp>
        <p:nvSpPr>
          <p:cNvPr id="675" name="Google Shape;675;p128"/>
          <p:cNvSpPr/>
          <p:nvPr/>
        </p:nvSpPr>
        <p:spPr>
          <a:xfrm>
            <a:off x="5884069" y="1884760"/>
            <a:ext cx="2648100" cy="2544300"/>
          </a:xfrm>
          <a:prstGeom prst="rect">
            <a:avLst/>
          </a:prstGeom>
          <a:solidFill>
            <a:schemeClr val="dk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pic>
        <p:nvPicPr>
          <p:cNvPr id="676" name="Google Shape;676;p128"/>
          <p:cNvPicPr preferRelativeResize="0"/>
          <p:nvPr/>
        </p:nvPicPr>
        <p:blipFill rotWithShape="1">
          <a:blip r:embed="rId2">
            <a:alphaModFix/>
          </a:blip>
          <a:srcRect/>
          <a:stretch/>
        </p:blipFill>
        <p:spPr>
          <a:xfrm>
            <a:off x="5995988" y="2306155"/>
            <a:ext cx="2322698" cy="618310"/>
          </a:xfrm>
          <a:prstGeom prst="rect">
            <a:avLst/>
          </a:prstGeom>
          <a:noFill/>
          <a:ln>
            <a:noFill/>
          </a:ln>
        </p:spPr>
      </p:pic>
      <p:pic>
        <p:nvPicPr>
          <p:cNvPr id="677" name="Google Shape;677;p128"/>
          <p:cNvPicPr preferRelativeResize="0"/>
          <p:nvPr/>
        </p:nvPicPr>
        <p:blipFill rotWithShape="1">
          <a:blip r:embed="rId3">
            <a:alphaModFix/>
          </a:blip>
          <a:srcRect/>
          <a:stretch/>
        </p:blipFill>
        <p:spPr>
          <a:xfrm>
            <a:off x="5995988" y="754649"/>
            <a:ext cx="2322698" cy="618310"/>
          </a:xfrm>
          <a:prstGeom prst="rect">
            <a:avLst/>
          </a:prstGeom>
          <a:noFill/>
          <a:ln>
            <a:noFill/>
          </a:ln>
        </p:spPr>
      </p:pic>
      <p:pic>
        <p:nvPicPr>
          <p:cNvPr id="678" name="Google Shape;678;p128"/>
          <p:cNvPicPr preferRelativeResize="0"/>
          <p:nvPr/>
        </p:nvPicPr>
        <p:blipFill rotWithShape="1">
          <a:blip r:embed="rId4">
            <a:alphaModFix/>
          </a:blip>
          <a:srcRect/>
          <a:stretch/>
        </p:blipFill>
        <p:spPr>
          <a:xfrm>
            <a:off x="5995988" y="3345860"/>
            <a:ext cx="2322698" cy="618310"/>
          </a:xfrm>
          <a:prstGeom prst="rect">
            <a:avLst/>
          </a:prstGeom>
          <a:noFill/>
          <a:ln>
            <a:noFill/>
          </a:ln>
        </p:spPr>
      </p:pic>
      <p:sp>
        <p:nvSpPr>
          <p:cNvPr id="679" name="Google Shape;679;p128"/>
          <p:cNvSpPr/>
          <p:nvPr/>
        </p:nvSpPr>
        <p:spPr>
          <a:xfrm>
            <a:off x="1034004" y="3008161"/>
            <a:ext cx="445698" cy="995293"/>
          </a:xfrm>
          <a:custGeom>
            <a:avLst/>
            <a:gdLst/>
            <a:ahLst/>
            <a:cxnLst/>
            <a:rect l="l" t="t" r="r" b="b"/>
            <a:pathLst>
              <a:path w="191698" h="428083" extrusionOk="0">
                <a:moveTo>
                  <a:pt x="191125" y="428083"/>
                </a:moveTo>
                <a:lnTo>
                  <a:pt x="1" y="428083"/>
                </a:lnTo>
                <a:lnTo>
                  <a:pt x="1" y="218221"/>
                </a:lnTo>
                <a:cubicBezTo>
                  <a:pt x="-176" y="103608"/>
                  <a:pt x="78438" y="17030"/>
                  <a:pt x="191697" y="0"/>
                </a:cubicBezTo>
                <a:cubicBezTo>
                  <a:pt x="191697" y="29980"/>
                  <a:pt x="191698" y="59961"/>
                  <a:pt x="191698" y="89941"/>
                </a:cubicBezTo>
                <a:cubicBezTo>
                  <a:pt x="122275" y="112989"/>
                  <a:pt x="102743" y="153618"/>
                  <a:pt x="101184" y="225716"/>
                </a:cubicBezTo>
                <a:lnTo>
                  <a:pt x="191125" y="225716"/>
                </a:lnTo>
                <a:lnTo>
                  <a:pt x="191125" y="428083"/>
                </a:lnTo>
                <a:close/>
              </a:path>
            </a:pathLst>
          </a:cu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grpSp>
        <p:nvGrpSpPr>
          <p:cNvPr id="680" name="Google Shape;680;p128"/>
          <p:cNvGrpSpPr/>
          <p:nvPr/>
        </p:nvGrpSpPr>
        <p:grpSpPr>
          <a:xfrm>
            <a:off x="1117283" y="1307223"/>
            <a:ext cx="362339" cy="330560"/>
            <a:chOff x="1489710" y="2911118"/>
            <a:chExt cx="483119" cy="440747"/>
          </a:xfrm>
        </p:grpSpPr>
        <p:sp>
          <p:nvSpPr>
            <p:cNvPr id="681" name="Google Shape;681;p128"/>
            <p:cNvSpPr/>
            <p:nvPr/>
          </p:nvSpPr>
          <p:spPr>
            <a:xfrm>
              <a:off x="1489710" y="2911118"/>
              <a:ext cx="197369" cy="440747"/>
            </a:xfrm>
            <a:custGeom>
              <a:avLst/>
              <a:gdLst/>
              <a:ahLst/>
              <a:cxnLst/>
              <a:rect l="l" t="t" r="r" b="b"/>
              <a:pathLst>
                <a:path w="191698" h="428083" extrusionOk="0">
                  <a:moveTo>
                    <a:pt x="191125" y="428083"/>
                  </a:moveTo>
                  <a:lnTo>
                    <a:pt x="1" y="428083"/>
                  </a:lnTo>
                  <a:lnTo>
                    <a:pt x="1" y="218221"/>
                  </a:lnTo>
                  <a:cubicBezTo>
                    <a:pt x="-176" y="103608"/>
                    <a:pt x="78438" y="17030"/>
                    <a:pt x="191697" y="0"/>
                  </a:cubicBezTo>
                  <a:cubicBezTo>
                    <a:pt x="191697" y="29980"/>
                    <a:pt x="191698" y="59961"/>
                    <a:pt x="191698" y="89941"/>
                  </a:cubicBezTo>
                  <a:cubicBezTo>
                    <a:pt x="122275" y="112989"/>
                    <a:pt x="102743" y="153618"/>
                    <a:pt x="101184" y="225716"/>
                  </a:cubicBezTo>
                  <a:lnTo>
                    <a:pt x="191125" y="225716"/>
                  </a:lnTo>
                  <a:lnTo>
                    <a:pt x="191125" y="428083"/>
                  </a:lnTo>
                  <a:close/>
                </a:path>
              </a:pathLst>
            </a:cu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682" name="Google Shape;682;p128"/>
            <p:cNvSpPr/>
            <p:nvPr/>
          </p:nvSpPr>
          <p:spPr>
            <a:xfrm>
              <a:off x="1775460" y="2911118"/>
              <a:ext cx="197369" cy="440747"/>
            </a:xfrm>
            <a:custGeom>
              <a:avLst/>
              <a:gdLst/>
              <a:ahLst/>
              <a:cxnLst/>
              <a:rect l="l" t="t" r="r" b="b"/>
              <a:pathLst>
                <a:path w="191698" h="428083" extrusionOk="0">
                  <a:moveTo>
                    <a:pt x="191125" y="428083"/>
                  </a:moveTo>
                  <a:lnTo>
                    <a:pt x="1" y="428083"/>
                  </a:lnTo>
                  <a:lnTo>
                    <a:pt x="1" y="218221"/>
                  </a:lnTo>
                  <a:cubicBezTo>
                    <a:pt x="-176" y="103608"/>
                    <a:pt x="78438" y="17030"/>
                    <a:pt x="191697" y="0"/>
                  </a:cubicBezTo>
                  <a:cubicBezTo>
                    <a:pt x="191697" y="29980"/>
                    <a:pt x="191698" y="59961"/>
                    <a:pt x="191698" y="89941"/>
                  </a:cubicBezTo>
                  <a:cubicBezTo>
                    <a:pt x="122275" y="112989"/>
                    <a:pt x="102743" y="153618"/>
                    <a:pt x="101184" y="225716"/>
                  </a:cubicBezTo>
                  <a:lnTo>
                    <a:pt x="191125" y="225716"/>
                  </a:lnTo>
                  <a:lnTo>
                    <a:pt x="191125" y="428083"/>
                  </a:lnTo>
                  <a:close/>
                </a:path>
              </a:pathLst>
            </a:cu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grpSp>
      <p:grpSp>
        <p:nvGrpSpPr>
          <p:cNvPr id="683" name="Google Shape;683;p128"/>
          <p:cNvGrpSpPr/>
          <p:nvPr/>
        </p:nvGrpSpPr>
        <p:grpSpPr>
          <a:xfrm rot="10800000">
            <a:off x="1117282" y="1839509"/>
            <a:ext cx="362339" cy="330560"/>
            <a:chOff x="1530350" y="3601998"/>
            <a:chExt cx="483119" cy="440747"/>
          </a:xfrm>
        </p:grpSpPr>
        <p:sp>
          <p:nvSpPr>
            <p:cNvPr id="684" name="Google Shape;684;p128"/>
            <p:cNvSpPr/>
            <p:nvPr/>
          </p:nvSpPr>
          <p:spPr>
            <a:xfrm>
              <a:off x="1530350" y="3601998"/>
              <a:ext cx="197369" cy="440747"/>
            </a:xfrm>
            <a:custGeom>
              <a:avLst/>
              <a:gdLst/>
              <a:ahLst/>
              <a:cxnLst/>
              <a:rect l="l" t="t" r="r" b="b"/>
              <a:pathLst>
                <a:path w="191698" h="428083" extrusionOk="0">
                  <a:moveTo>
                    <a:pt x="191125" y="428083"/>
                  </a:moveTo>
                  <a:lnTo>
                    <a:pt x="1" y="428083"/>
                  </a:lnTo>
                  <a:lnTo>
                    <a:pt x="1" y="218221"/>
                  </a:lnTo>
                  <a:cubicBezTo>
                    <a:pt x="-176" y="103608"/>
                    <a:pt x="78438" y="17030"/>
                    <a:pt x="191697" y="0"/>
                  </a:cubicBezTo>
                  <a:cubicBezTo>
                    <a:pt x="191697" y="29980"/>
                    <a:pt x="191698" y="59961"/>
                    <a:pt x="191698" y="89941"/>
                  </a:cubicBezTo>
                  <a:cubicBezTo>
                    <a:pt x="122275" y="112989"/>
                    <a:pt x="102743" y="153618"/>
                    <a:pt x="101184" y="225716"/>
                  </a:cubicBezTo>
                  <a:lnTo>
                    <a:pt x="191125" y="225716"/>
                  </a:lnTo>
                  <a:lnTo>
                    <a:pt x="191125" y="428083"/>
                  </a:lnTo>
                  <a:close/>
                </a:path>
              </a:pathLst>
            </a:cu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685" name="Google Shape;685;p128"/>
            <p:cNvSpPr/>
            <p:nvPr/>
          </p:nvSpPr>
          <p:spPr>
            <a:xfrm>
              <a:off x="1816100" y="3601998"/>
              <a:ext cx="197369" cy="440747"/>
            </a:xfrm>
            <a:custGeom>
              <a:avLst/>
              <a:gdLst/>
              <a:ahLst/>
              <a:cxnLst/>
              <a:rect l="l" t="t" r="r" b="b"/>
              <a:pathLst>
                <a:path w="191698" h="428083" extrusionOk="0">
                  <a:moveTo>
                    <a:pt x="191125" y="428083"/>
                  </a:moveTo>
                  <a:lnTo>
                    <a:pt x="1" y="428083"/>
                  </a:lnTo>
                  <a:lnTo>
                    <a:pt x="1" y="218221"/>
                  </a:lnTo>
                  <a:cubicBezTo>
                    <a:pt x="-176" y="103608"/>
                    <a:pt x="78438" y="17030"/>
                    <a:pt x="191697" y="0"/>
                  </a:cubicBezTo>
                  <a:cubicBezTo>
                    <a:pt x="191697" y="29980"/>
                    <a:pt x="191698" y="59961"/>
                    <a:pt x="191698" y="89941"/>
                  </a:cubicBezTo>
                  <a:cubicBezTo>
                    <a:pt x="122275" y="112989"/>
                    <a:pt x="102743" y="153618"/>
                    <a:pt x="101184" y="225716"/>
                  </a:cubicBezTo>
                  <a:lnTo>
                    <a:pt x="191125" y="225716"/>
                  </a:lnTo>
                  <a:lnTo>
                    <a:pt x="191125" y="428083"/>
                  </a:lnTo>
                  <a:close/>
                </a:path>
              </a:pathLst>
            </a:cu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grpSp>
    </p:spTree>
  </p:cSld>
  <p:clrMapOvr>
    <a:masterClrMapping/>
  </p:clrMapOvr>
  <p:transition spd="slow">
    <p:push/>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Design Elements 2">
  <p:cSld name="Design Elements 2">
    <p:spTree>
      <p:nvGrpSpPr>
        <p:cNvPr id="1" name="Shape 686"/>
        <p:cNvGrpSpPr/>
        <p:nvPr/>
      </p:nvGrpSpPr>
      <p:grpSpPr>
        <a:xfrm>
          <a:off x="0" y="0"/>
          <a:ext cx="0" cy="0"/>
          <a:chOff x="0" y="0"/>
          <a:chExt cx="0" cy="0"/>
        </a:xfrm>
      </p:grpSpPr>
      <p:cxnSp>
        <p:nvCxnSpPr>
          <p:cNvPr id="687" name="Google Shape;687;p129"/>
          <p:cNvCxnSpPr/>
          <p:nvPr/>
        </p:nvCxnSpPr>
        <p:spPr>
          <a:xfrm rot="10800000" flipH="1">
            <a:off x="0" y="4070925"/>
            <a:ext cx="9144000" cy="358200"/>
          </a:xfrm>
          <a:prstGeom prst="straightConnector1">
            <a:avLst/>
          </a:prstGeom>
          <a:noFill/>
          <a:ln w="9525" cap="flat" cmpd="sng">
            <a:solidFill>
              <a:schemeClr val="accent1"/>
            </a:solidFill>
            <a:prstDash val="solid"/>
            <a:miter lim="800000"/>
            <a:headEnd type="none" w="sm" len="sm"/>
            <a:tailEnd type="none" w="sm" len="sm"/>
          </a:ln>
        </p:spPr>
      </p:cxnSp>
      <p:cxnSp>
        <p:nvCxnSpPr>
          <p:cNvPr id="688" name="Google Shape;688;p129"/>
          <p:cNvCxnSpPr/>
          <p:nvPr/>
        </p:nvCxnSpPr>
        <p:spPr>
          <a:xfrm rot="10800000" flipH="1">
            <a:off x="0" y="3823620"/>
            <a:ext cx="9144000" cy="173100"/>
          </a:xfrm>
          <a:prstGeom prst="straightConnector1">
            <a:avLst/>
          </a:prstGeom>
          <a:noFill/>
          <a:ln w="9525" cap="flat" cmpd="sng">
            <a:solidFill>
              <a:schemeClr val="accent1"/>
            </a:solidFill>
            <a:prstDash val="solid"/>
            <a:miter lim="800000"/>
            <a:headEnd type="none" w="sm" len="sm"/>
            <a:tailEnd type="none" w="sm" len="sm"/>
          </a:ln>
        </p:spPr>
      </p:cxnSp>
      <p:cxnSp>
        <p:nvCxnSpPr>
          <p:cNvPr id="689" name="Google Shape;689;p129"/>
          <p:cNvCxnSpPr/>
          <p:nvPr/>
        </p:nvCxnSpPr>
        <p:spPr>
          <a:xfrm>
            <a:off x="0" y="600075"/>
            <a:ext cx="9144000" cy="173100"/>
          </a:xfrm>
          <a:prstGeom prst="straightConnector1">
            <a:avLst/>
          </a:prstGeom>
          <a:noFill/>
          <a:ln w="9525" cap="flat" cmpd="sng">
            <a:solidFill>
              <a:schemeClr val="accent1"/>
            </a:solidFill>
            <a:prstDash val="solid"/>
            <a:miter lim="800000"/>
            <a:headEnd type="none" w="sm" len="sm"/>
            <a:tailEnd type="none" w="sm" len="sm"/>
          </a:ln>
        </p:spPr>
      </p:cxnSp>
      <p:cxnSp>
        <p:nvCxnSpPr>
          <p:cNvPr id="690" name="Google Shape;690;p129"/>
          <p:cNvCxnSpPr/>
          <p:nvPr/>
        </p:nvCxnSpPr>
        <p:spPr>
          <a:xfrm rot="10800000" flipH="1">
            <a:off x="0" y="2816111"/>
            <a:ext cx="4319400" cy="906600"/>
          </a:xfrm>
          <a:prstGeom prst="straightConnector1">
            <a:avLst/>
          </a:prstGeom>
          <a:noFill/>
          <a:ln w="9525" cap="flat" cmpd="sng">
            <a:solidFill>
              <a:schemeClr val="accent1"/>
            </a:solidFill>
            <a:prstDash val="solid"/>
            <a:miter lim="800000"/>
            <a:headEnd type="none" w="sm" len="sm"/>
            <a:tailEnd type="none" w="sm" len="sm"/>
          </a:ln>
        </p:spPr>
      </p:cxnSp>
      <p:sp>
        <p:nvSpPr>
          <p:cNvPr id="691" name="Google Shape;691;p129"/>
          <p:cNvSpPr/>
          <p:nvPr/>
        </p:nvSpPr>
        <p:spPr>
          <a:xfrm>
            <a:off x="709613" y="2938163"/>
            <a:ext cx="1315846" cy="397980"/>
          </a:xfrm>
          <a:custGeom>
            <a:avLst/>
            <a:gdLst/>
            <a:ahLst/>
            <a:cxnLst/>
            <a:rect l="l" t="t" r="r" b="b"/>
            <a:pathLst>
              <a:path w="1766236" h="534202" extrusionOk="0">
                <a:moveTo>
                  <a:pt x="0" y="534202"/>
                </a:moveTo>
                <a:lnTo>
                  <a:pt x="0" y="380198"/>
                </a:lnTo>
                <a:lnTo>
                  <a:pt x="1766236" y="0"/>
                </a:lnTo>
                <a:lnTo>
                  <a:pt x="1766236" y="168442"/>
                </a:lnTo>
                <a:lnTo>
                  <a:pt x="0" y="534202"/>
                </a:lnTo>
                <a:close/>
              </a:path>
            </a:pathLst>
          </a:cu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cxnSp>
        <p:nvCxnSpPr>
          <p:cNvPr id="692" name="Google Shape;692;p129"/>
          <p:cNvCxnSpPr/>
          <p:nvPr/>
        </p:nvCxnSpPr>
        <p:spPr>
          <a:xfrm rot="-1799800">
            <a:off x="7392704" y="2781300"/>
            <a:ext cx="838284" cy="0"/>
          </a:xfrm>
          <a:prstGeom prst="straightConnector1">
            <a:avLst/>
          </a:prstGeom>
          <a:noFill/>
          <a:ln w="9525" cap="flat" cmpd="sng">
            <a:solidFill>
              <a:schemeClr val="accent1"/>
            </a:solidFill>
            <a:prstDash val="solid"/>
            <a:miter lim="800000"/>
            <a:headEnd type="none" w="sm" len="sm"/>
            <a:tailEnd type="none" w="sm" len="sm"/>
          </a:ln>
        </p:spPr>
      </p:cxnSp>
      <p:cxnSp>
        <p:nvCxnSpPr>
          <p:cNvPr id="693" name="Google Shape;693;p129"/>
          <p:cNvCxnSpPr/>
          <p:nvPr/>
        </p:nvCxnSpPr>
        <p:spPr>
          <a:xfrm rot="-3600200">
            <a:off x="7306930" y="2085926"/>
            <a:ext cx="838284" cy="0"/>
          </a:xfrm>
          <a:prstGeom prst="straightConnector1">
            <a:avLst/>
          </a:prstGeom>
          <a:noFill/>
          <a:ln w="9525" cap="flat" cmpd="sng">
            <a:solidFill>
              <a:schemeClr val="accent1"/>
            </a:solidFill>
            <a:prstDash val="solid"/>
            <a:miter lim="800000"/>
            <a:headEnd type="none" w="sm" len="sm"/>
            <a:tailEnd type="none" w="sm" len="sm"/>
          </a:ln>
        </p:spPr>
      </p:cxnSp>
      <p:cxnSp>
        <p:nvCxnSpPr>
          <p:cNvPr id="694" name="Google Shape;694;p129"/>
          <p:cNvCxnSpPr/>
          <p:nvPr/>
        </p:nvCxnSpPr>
        <p:spPr>
          <a:xfrm rot="-7199800">
            <a:off x="6807164" y="2085926"/>
            <a:ext cx="838284" cy="0"/>
          </a:xfrm>
          <a:prstGeom prst="straightConnector1">
            <a:avLst/>
          </a:prstGeom>
          <a:noFill/>
          <a:ln w="9525" cap="flat" cmpd="sng">
            <a:solidFill>
              <a:schemeClr val="accent1"/>
            </a:solidFill>
            <a:prstDash val="solid"/>
            <a:miter lim="800000"/>
            <a:headEnd type="none" w="sm" len="sm"/>
            <a:tailEnd type="none" w="sm" len="sm"/>
          </a:ln>
        </p:spPr>
      </p:cxnSp>
      <p:cxnSp>
        <p:nvCxnSpPr>
          <p:cNvPr id="695" name="Google Shape;695;p129"/>
          <p:cNvCxnSpPr/>
          <p:nvPr/>
        </p:nvCxnSpPr>
        <p:spPr>
          <a:xfrm rot="-9000200">
            <a:off x="6943930" y="2781300"/>
            <a:ext cx="838284" cy="0"/>
          </a:xfrm>
          <a:prstGeom prst="straightConnector1">
            <a:avLst/>
          </a:prstGeom>
          <a:noFill/>
          <a:ln w="9525" cap="flat" cmpd="sng">
            <a:solidFill>
              <a:schemeClr val="accent1"/>
            </a:solidFill>
            <a:prstDash val="solid"/>
            <a:miter lim="800000"/>
            <a:headEnd type="none" w="sm" len="sm"/>
            <a:tailEnd type="none" w="sm" len="sm"/>
          </a:ln>
        </p:spPr>
      </p:cxnSp>
    </p:spTree>
  </p:cSld>
  <p:clrMapOvr>
    <a:masterClrMapping/>
  </p:clrMapOvr>
  <p:transition spd="slow">
    <p:push/>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Design Elements 3">
  <p:cSld name="Design Elements 3">
    <p:spTree>
      <p:nvGrpSpPr>
        <p:cNvPr id="1" name="Shape 696"/>
        <p:cNvGrpSpPr/>
        <p:nvPr/>
      </p:nvGrpSpPr>
      <p:grpSpPr>
        <a:xfrm>
          <a:off x="0" y="0"/>
          <a:ext cx="0" cy="0"/>
          <a:chOff x="0" y="0"/>
          <a:chExt cx="0" cy="0"/>
        </a:xfrm>
      </p:grpSpPr>
      <p:cxnSp>
        <p:nvCxnSpPr>
          <p:cNvPr id="697" name="Google Shape;697;p130"/>
          <p:cNvCxnSpPr/>
          <p:nvPr/>
        </p:nvCxnSpPr>
        <p:spPr>
          <a:xfrm rot="10800000" flipH="1">
            <a:off x="8973009" y="4437034"/>
            <a:ext cx="175200" cy="101100"/>
          </a:xfrm>
          <a:prstGeom prst="straightConnector1">
            <a:avLst/>
          </a:prstGeom>
          <a:noFill/>
          <a:ln w="12700" cap="flat" cmpd="sng">
            <a:solidFill>
              <a:schemeClr val="dk2"/>
            </a:solidFill>
            <a:prstDash val="solid"/>
            <a:miter lim="800000"/>
            <a:headEnd type="none" w="sm" len="sm"/>
            <a:tailEnd type="none" w="sm" len="sm"/>
          </a:ln>
        </p:spPr>
      </p:cxnSp>
      <p:cxnSp>
        <p:nvCxnSpPr>
          <p:cNvPr id="698" name="Google Shape;698;p130"/>
          <p:cNvCxnSpPr/>
          <p:nvPr/>
        </p:nvCxnSpPr>
        <p:spPr>
          <a:xfrm rot="10800000" flipH="1">
            <a:off x="8973009" y="599233"/>
            <a:ext cx="175200" cy="101100"/>
          </a:xfrm>
          <a:prstGeom prst="straightConnector1">
            <a:avLst/>
          </a:prstGeom>
          <a:noFill/>
          <a:ln w="12700" cap="flat" cmpd="sng">
            <a:solidFill>
              <a:schemeClr val="dk2"/>
            </a:solidFill>
            <a:prstDash val="solid"/>
            <a:miter lim="800000"/>
            <a:headEnd type="none" w="sm" len="sm"/>
            <a:tailEnd type="none" w="sm" len="sm"/>
          </a:ln>
        </p:spPr>
      </p:cxnSp>
      <p:cxnSp>
        <p:nvCxnSpPr>
          <p:cNvPr id="699" name="Google Shape;699;p130"/>
          <p:cNvCxnSpPr/>
          <p:nvPr/>
        </p:nvCxnSpPr>
        <p:spPr>
          <a:xfrm rot="10800000" flipH="1">
            <a:off x="8973009" y="4175366"/>
            <a:ext cx="175200" cy="101100"/>
          </a:xfrm>
          <a:prstGeom prst="straightConnector1">
            <a:avLst/>
          </a:prstGeom>
          <a:noFill/>
          <a:ln w="12700" cap="flat" cmpd="sng">
            <a:solidFill>
              <a:schemeClr val="dk2"/>
            </a:solidFill>
            <a:prstDash val="solid"/>
            <a:miter lim="800000"/>
            <a:headEnd type="none" w="sm" len="sm"/>
            <a:tailEnd type="none" w="sm" len="sm"/>
          </a:ln>
        </p:spPr>
      </p:cxnSp>
      <p:cxnSp>
        <p:nvCxnSpPr>
          <p:cNvPr id="700" name="Google Shape;700;p130"/>
          <p:cNvCxnSpPr/>
          <p:nvPr/>
        </p:nvCxnSpPr>
        <p:spPr>
          <a:xfrm rot="10800000" flipH="1">
            <a:off x="8973009" y="3913697"/>
            <a:ext cx="175200" cy="101100"/>
          </a:xfrm>
          <a:prstGeom prst="straightConnector1">
            <a:avLst/>
          </a:prstGeom>
          <a:noFill/>
          <a:ln w="12700" cap="flat" cmpd="sng">
            <a:solidFill>
              <a:schemeClr val="dk2"/>
            </a:solidFill>
            <a:prstDash val="solid"/>
            <a:miter lim="800000"/>
            <a:headEnd type="none" w="sm" len="sm"/>
            <a:tailEnd type="none" w="sm" len="sm"/>
          </a:ln>
        </p:spPr>
      </p:cxnSp>
      <p:cxnSp>
        <p:nvCxnSpPr>
          <p:cNvPr id="701" name="Google Shape;701;p130"/>
          <p:cNvCxnSpPr/>
          <p:nvPr/>
        </p:nvCxnSpPr>
        <p:spPr>
          <a:xfrm rot="10800000" flipH="1">
            <a:off x="8973009" y="3652029"/>
            <a:ext cx="175200" cy="101100"/>
          </a:xfrm>
          <a:prstGeom prst="straightConnector1">
            <a:avLst/>
          </a:prstGeom>
          <a:noFill/>
          <a:ln w="12700" cap="flat" cmpd="sng">
            <a:solidFill>
              <a:schemeClr val="dk2"/>
            </a:solidFill>
            <a:prstDash val="solid"/>
            <a:miter lim="800000"/>
            <a:headEnd type="none" w="sm" len="sm"/>
            <a:tailEnd type="none" w="sm" len="sm"/>
          </a:ln>
        </p:spPr>
      </p:cxnSp>
      <p:cxnSp>
        <p:nvCxnSpPr>
          <p:cNvPr id="702" name="Google Shape;702;p130"/>
          <p:cNvCxnSpPr/>
          <p:nvPr/>
        </p:nvCxnSpPr>
        <p:spPr>
          <a:xfrm rot="10800000" flipH="1">
            <a:off x="8973009" y="3390361"/>
            <a:ext cx="175200" cy="101100"/>
          </a:xfrm>
          <a:prstGeom prst="straightConnector1">
            <a:avLst/>
          </a:prstGeom>
          <a:noFill/>
          <a:ln w="12700" cap="flat" cmpd="sng">
            <a:solidFill>
              <a:schemeClr val="dk2"/>
            </a:solidFill>
            <a:prstDash val="solid"/>
            <a:miter lim="800000"/>
            <a:headEnd type="none" w="sm" len="sm"/>
            <a:tailEnd type="none" w="sm" len="sm"/>
          </a:ln>
        </p:spPr>
      </p:cxnSp>
      <p:cxnSp>
        <p:nvCxnSpPr>
          <p:cNvPr id="703" name="Google Shape;703;p130"/>
          <p:cNvCxnSpPr/>
          <p:nvPr/>
        </p:nvCxnSpPr>
        <p:spPr>
          <a:xfrm rot="10800000" flipH="1">
            <a:off x="8973009" y="3128693"/>
            <a:ext cx="175200" cy="101100"/>
          </a:xfrm>
          <a:prstGeom prst="straightConnector1">
            <a:avLst/>
          </a:prstGeom>
          <a:noFill/>
          <a:ln w="12700" cap="flat" cmpd="sng">
            <a:solidFill>
              <a:schemeClr val="dk2"/>
            </a:solidFill>
            <a:prstDash val="solid"/>
            <a:miter lim="800000"/>
            <a:headEnd type="none" w="sm" len="sm"/>
            <a:tailEnd type="none" w="sm" len="sm"/>
          </a:ln>
        </p:spPr>
      </p:cxnSp>
      <p:cxnSp>
        <p:nvCxnSpPr>
          <p:cNvPr id="704" name="Google Shape;704;p130"/>
          <p:cNvCxnSpPr/>
          <p:nvPr/>
        </p:nvCxnSpPr>
        <p:spPr>
          <a:xfrm rot="10800000" flipH="1">
            <a:off x="8973009" y="2692579"/>
            <a:ext cx="175200" cy="101100"/>
          </a:xfrm>
          <a:prstGeom prst="straightConnector1">
            <a:avLst/>
          </a:prstGeom>
          <a:noFill/>
          <a:ln w="12700" cap="flat" cmpd="sng">
            <a:solidFill>
              <a:schemeClr val="dk2"/>
            </a:solidFill>
            <a:prstDash val="solid"/>
            <a:miter lim="800000"/>
            <a:headEnd type="none" w="sm" len="sm"/>
            <a:tailEnd type="none" w="sm" len="sm"/>
          </a:ln>
        </p:spPr>
      </p:cxnSp>
      <p:cxnSp>
        <p:nvCxnSpPr>
          <p:cNvPr id="705" name="Google Shape;705;p130"/>
          <p:cNvCxnSpPr/>
          <p:nvPr/>
        </p:nvCxnSpPr>
        <p:spPr>
          <a:xfrm rot="10800000" flipH="1">
            <a:off x="8973009" y="2256465"/>
            <a:ext cx="175200" cy="101100"/>
          </a:xfrm>
          <a:prstGeom prst="straightConnector1">
            <a:avLst/>
          </a:prstGeom>
          <a:noFill/>
          <a:ln w="12700" cap="flat" cmpd="sng">
            <a:solidFill>
              <a:schemeClr val="dk2"/>
            </a:solidFill>
            <a:prstDash val="solid"/>
            <a:miter lim="800000"/>
            <a:headEnd type="none" w="sm" len="sm"/>
            <a:tailEnd type="none" w="sm" len="sm"/>
          </a:ln>
        </p:spPr>
      </p:cxnSp>
      <p:cxnSp>
        <p:nvCxnSpPr>
          <p:cNvPr id="706" name="Google Shape;706;p130"/>
          <p:cNvCxnSpPr/>
          <p:nvPr/>
        </p:nvCxnSpPr>
        <p:spPr>
          <a:xfrm rot="10800000" flipH="1">
            <a:off x="8973009" y="2082020"/>
            <a:ext cx="175200" cy="101100"/>
          </a:xfrm>
          <a:prstGeom prst="straightConnector1">
            <a:avLst/>
          </a:prstGeom>
          <a:noFill/>
          <a:ln w="12700" cap="flat" cmpd="sng">
            <a:solidFill>
              <a:schemeClr val="dk2"/>
            </a:solidFill>
            <a:prstDash val="solid"/>
            <a:miter lim="800000"/>
            <a:headEnd type="none" w="sm" len="sm"/>
            <a:tailEnd type="none" w="sm" len="sm"/>
          </a:ln>
        </p:spPr>
      </p:cxnSp>
      <p:cxnSp>
        <p:nvCxnSpPr>
          <p:cNvPr id="707" name="Google Shape;707;p130"/>
          <p:cNvCxnSpPr/>
          <p:nvPr/>
        </p:nvCxnSpPr>
        <p:spPr>
          <a:xfrm rot="10800000" flipH="1">
            <a:off x="8973009" y="1645906"/>
            <a:ext cx="175200" cy="101100"/>
          </a:xfrm>
          <a:prstGeom prst="straightConnector1">
            <a:avLst/>
          </a:prstGeom>
          <a:noFill/>
          <a:ln w="12700" cap="flat" cmpd="sng">
            <a:solidFill>
              <a:schemeClr val="dk2"/>
            </a:solidFill>
            <a:prstDash val="solid"/>
            <a:miter lim="800000"/>
            <a:headEnd type="none" w="sm" len="sm"/>
            <a:tailEnd type="none" w="sm" len="sm"/>
          </a:ln>
        </p:spPr>
      </p:cxnSp>
      <p:cxnSp>
        <p:nvCxnSpPr>
          <p:cNvPr id="708" name="Google Shape;708;p130"/>
          <p:cNvCxnSpPr/>
          <p:nvPr/>
        </p:nvCxnSpPr>
        <p:spPr>
          <a:xfrm rot="10800000" flipH="1">
            <a:off x="8973009" y="1035347"/>
            <a:ext cx="175200" cy="101100"/>
          </a:xfrm>
          <a:prstGeom prst="straightConnector1">
            <a:avLst/>
          </a:prstGeom>
          <a:noFill/>
          <a:ln w="12700" cap="flat" cmpd="sng">
            <a:solidFill>
              <a:schemeClr val="dk2"/>
            </a:solidFill>
            <a:prstDash val="solid"/>
            <a:miter lim="800000"/>
            <a:headEnd type="none" w="sm" len="sm"/>
            <a:tailEnd type="none" w="sm" len="sm"/>
          </a:ln>
        </p:spPr>
      </p:cxnSp>
      <p:cxnSp>
        <p:nvCxnSpPr>
          <p:cNvPr id="709" name="Google Shape;709;p130"/>
          <p:cNvCxnSpPr/>
          <p:nvPr/>
        </p:nvCxnSpPr>
        <p:spPr>
          <a:xfrm rot="10800000" flipH="1">
            <a:off x="8973009" y="4000920"/>
            <a:ext cx="175200" cy="101100"/>
          </a:xfrm>
          <a:prstGeom prst="straightConnector1">
            <a:avLst/>
          </a:prstGeom>
          <a:noFill/>
          <a:ln w="12700" cap="flat" cmpd="sng">
            <a:solidFill>
              <a:schemeClr val="dk2"/>
            </a:solidFill>
            <a:prstDash val="solid"/>
            <a:miter lim="800000"/>
            <a:headEnd type="none" w="sm" len="sm"/>
            <a:tailEnd type="none" w="sm" len="sm"/>
          </a:ln>
        </p:spPr>
      </p:cxnSp>
      <p:cxnSp>
        <p:nvCxnSpPr>
          <p:cNvPr id="710" name="Google Shape;710;p130"/>
          <p:cNvCxnSpPr/>
          <p:nvPr/>
        </p:nvCxnSpPr>
        <p:spPr>
          <a:xfrm rot="10800000" flipH="1">
            <a:off x="8973009" y="3739252"/>
            <a:ext cx="175200" cy="101100"/>
          </a:xfrm>
          <a:prstGeom prst="straightConnector1">
            <a:avLst/>
          </a:prstGeom>
          <a:noFill/>
          <a:ln w="12700" cap="flat" cmpd="sng">
            <a:solidFill>
              <a:schemeClr val="dk2"/>
            </a:solidFill>
            <a:prstDash val="solid"/>
            <a:miter lim="800000"/>
            <a:headEnd type="none" w="sm" len="sm"/>
            <a:tailEnd type="none" w="sm" len="sm"/>
          </a:ln>
        </p:spPr>
      </p:cxnSp>
      <p:cxnSp>
        <p:nvCxnSpPr>
          <p:cNvPr id="711" name="Google Shape;711;p130"/>
          <p:cNvCxnSpPr/>
          <p:nvPr/>
        </p:nvCxnSpPr>
        <p:spPr>
          <a:xfrm rot="10800000" flipH="1">
            <a:off x="8973009" y="3477584"/>
            <a:ext cx="175200" cy="101100"/>
          </a:xfrm>
          <a:prstGeom prst="straightConnector1">
            <a:avLst/>
          </a:prstGeom>
          <a:noFill/>
          <a:ln w="12700" cap="flat" cmpd="sng">
            <a:solidFill>
              <a:schemeClr val="dk2"/>
            </a:solidFill>
            <a:prstDash val="solid"/>
            <a:miter lim="800000"/>
            <a:headEnd type="none" w="sm" len="sm"/>
            <a:tailEnd type="none" w="sm" len="sm"/>
          </a:ln>
        </p:spPr>
      </p:cxnSp>
      <p:cxnSp>
        <p:nvCxnSpPr>
          <p:cNvPr id="712" name="Google Shape;712;p130"/>
          <p:cNvCxnSpPr/>
          <p:nvPr/>
        </p:nvCxnSpPr>
        <p:spPr>
          <a:xfrm rot="10800000" flipH="1">
            <a:off x="8973009" y="3215915"/>
            <a:ext cx="175200" cy="101100"/>
          </a:xfrm>
          <a:prstGeom prst="straightConnector1">
            <a:avLst/>
          </a:prstGeom>
          <a:noFill/>
          <a:ln w="12700" cap="flat" cmpd="sng">
            <a:solidFill>
              <a:schemeClr val="dk2"/>
            </a:solidFill>
            <a:prstDash val="solid"/>
            <a:miter lim="800000"/>
            <a:headEnd type="none" w="sm" len="sm"/>
            <a:tailEnd type="none" w="sm" len="sm"/>
          </a:ln>
        </p:spPr>
      </p:cxnSp>
      <p:cxnSp>
        <p:nvCxnSpPr>
          <p:cNvPr id="713" name="Google Shape;713;p130"/>
          <p:cNvCxnSpPr/>
          <p:nvPr/>
        </p:nvCxnSpPr>
        <p:spPr>
          <a:xfrm rot="10800000" flipH="1">
            <a:off x="8973009" y="2867024"/>
            <a:ext cx="175200" cy="101100"/>
          </a:xfrm>
          <a:prstGeom prst="straightConnector1">
            <a:avLst/>
          </a:prstGeom>
          <a:noFill/>
          <a:ln w="12700" cap="flat" cmpd="sng">
            <a:solidFill>
              <a:schemeClr val="dk2"/>
            </a:solidFill>
            <a:prstDash val="solid"/>
            <a:miter lim="800000"/>
            <a:headEnd type="none" w="sm" len="sm"/>
            <a:tailEnd type="none" w="sm" len="sm"/>
          </a:ln>
        </p:spPr>
      </p:cxnSp>
      <p:cxnSp>
        <p:nvCxnSpPr>
          <p:cNvPr id="714" name="Google Shape;714;p130"/>
          <p:cNvCxnSpPr/>
          <p:nvPr/>
        </p:nvCxnSpPr>
        <p:spPr>
          <a:xfrm rot="10800000" flipH="1">
            <a:off x="8973009" y="2518133"/>
            <a:ext cx="175200" cy="101100"/>
          </a:xfrm>
          <a:prstGeom prst="straightConnector1">
            <a:avLst/>
          </a:prstGeom>
          <a:noFill/>
          <a:ln w="12700" cap="flat" cmpd="sng">
            <a:solidFill>
              <a:schemeClr val="dk2"/>
            </a:solidFill>
            <a:prstDash val="solid"/>
            <a:miter lim="800000"/>
            <a:headEnd type="none" w="sm" len="sm"/>
            <a:tailEnd type="none" w="sm" len="sm"/>
          </a:ln>
        </p:spPr>
      </p:cxnSp>
      <p:cxnSp>
        <p:nvCxnSpPr>
          <p:cNvPr id="715" name="Google Shape;715;p130"/>
          <p:cNvCxnSpPr/>
          <p:nvPr/>
        </p:nvCxnSpPr>
        <p:spPr>
          <a:xfrm rot="10800000" flipH="1">
            <a:off x="8973009" y="2169242"/>
            <a:ext cx="175200" cy="101100"/>
          </a:xfrm>
          <a:prstGeom prst="straightConnector1">
            <a:avLst/>
          </a:prstGeom>
          <a:noFill/>
          <a:ln w="12700" cap="flat" cmpd="sng">
            <a:solidFill>
              <a:schemeClr val="dk2"/>
            </a:solidFill>
            <a:prstDash val="solid"/>
            <a:miter lim="800000"/>
            <a:headEnd type="none" w="sm" len="sm"/>
            <a:tailEnd type="none" w="sm" len="sm"/>
          </a:ln>
        </p:spPr>
      </p:cxnSp>
      <p:cxnSp>
        <p:nvCxnSpPr>
          <p:cNvPr id="716" name="Google Shape;716;p130"/>
          <p:cNvCxnSpPr/>
          <p:nvPr/>
        </p:nvCxnSpPr>
        <p:spPr>
          <a:xfrm rot="10800000" flipH="1">
            <a:off x="8973009" y="1820351"/>
            <a:ext cx="175200" cy="101100"/>
          </a:xfrm>
          <a:prstGeom prst="straightConnector1">
            <a:avLst/>
          </a:prstGeom>
          <a:noFill/>
          <a:ln w="12700" cap="flat" cmpd="sng">
            <a:solidFill>
              <a:schemeClr val="dk2"/>
            </a:solidFill>
            <a:prstDash val="solid"/>
            <a:miter lim="800000"/>
            <a:headEnd type="none" w="sm" len="sm"/>
            <a:tailEnd type="none" w="sm" len="sm"/>
          </a:ln>
        </p:spPr>
      </p:cxnSp>
      <p:cxnSp>
        <p:nvCxnSpPr>
          <p:cNvPr id="717" name="Google Shape;717;p130"/>
          <p:cNvCxnSpPr/>
          <p:nvPr/>
        </p:nvCxnSpPr>
        <p:spPr>
          <a:xfrm rot="10800000" flipH="1">
            <a:off x="8973009" y="1471460"/>
            <a:ext cx="175200" cy="101100"/>
          </a:xfrm>
          <a:prstGeom prst="straightConnector1">
            <a:avLst/>
          </a:prstGeom>
          <a:noFill/>
          <a:ln w="12700" cap="flat" cmpd="sng">
            <a:solidFill>
              <a:schemeClr val="dk2"/>
            </a:solidFill>
            <a:prstDash val="solid"/>
            <a:miter lim="800000"/>
            <a:headEnd type="none" w="sm" len="sm"/>
            <a:tailEnd type="none" w="sm" len="sm"/>
          </a:ln>
        </p:spPr>
      </p:cxnSp>
      <p:cxnSp>
        <p:nvCxnSpPr>
          <p:cNvPr id="718" name="Google Shape;718;p130"/>
          <p:cNvCxnSpPr/>
          <p:nvPr/>
        </p:nvCxnSpPr>
        <p:spPr>
          <a:xfrm rot="10800000" flipH="1">
            <a:off x="8973009" y="948124"/>
            <a:ext cx="175200" cy="101100"/>
          </a:xfrm>
          <a:prstGeom prst="straightConnector1">
            <a:avLst/>
          </a:prstGeom>
          <a:noFill/>
          <a:ln w="12700" cap="flat" cmpd="sng">
            <a:solidFill>
              <a:schemeClr val="dk2"/>
            </a:solidFill>
            <a:prstDash val="solid"/>
            <a:miter lim="800000"/>
            <a:headEnd type="none" w="sm" len="sm"/>
            <a:tailEnd type="none" w="sm" len="sm"/>
          </a:ln>
        </p:spPr>
      </p:cxnSp>
      <p:cxnSp>
        <p:nvCxnSpPr>
          <p:cNvPr id="719" name="Google Shape;719;p130"/>
          <p:cNvCxnSpPr/>
          <p:nvPr/>
        </p:nvCxnSpPr>
        <p:spPr>
          <a:xfrm rot="10800000" flipH="1">
            <a:off x="8973009" y="3826475"/>
            <a:ext cx="175200" cy="101100"/>
          </a:xfrm>
          <a:prstGeom prst="straightConnector1">
            <a:avLst/>
          </a:prstGeom>
          <a:noFill/>
          <a:ln w="12700" cap="flat" cmpd="sng">
            <a:solidFill>
              <a:schemeClr val="dk2"/>
            </a:solidFill>
            <a:prstDash val="solid"/>
            <a:miter lim="800000"/>
            <a:headEnd type="none" w="sm" len="sm"/>
            <a:tailEnd type="none" w="sm" len="sm"/>
          </a:ln>
        </p:spPr>
      </p:cxnSp>
      <p:cxnSp>
        <p:nvCxnSpPr>
          <p:cNvPr id="720" name="Google Shape;720;p130"/>
          <p:cNvCxnSpPr/>
          <p:nvPr/>
        </p:nvCxnSpPr>
        <p:spPr>
          <a:xfrm rot="10800000" flipH="1">
            <a:off x="8973009" y="3303138"/>
            <a:ext cx="175200" cy="101100"/>
          </a:xfrm>
          <a:prstGeom prst="straightConnector1">
            <a:avLst/>
          </a:prstGeom>
          <a:noFill/>
          <a:ln w="12700" cap="flat" cmpd="sng">
            <a:solidFill>
              <a:schemeClr val="dk2"/>
            </a:solidFill>
            <a:prstDash val="solid"/>
            <a:miter lim="800000"/>
            <a:headEnd type="none" w="sm" len="sm"/>
            <a:tailEnd type="none" w="sm" len="sm"/>
          </a:ln>
        </p:spPr>
      </p:cxnSp>
      <p:cxnSp>
        <p:nvCxnSpPr>
          <p:cNvPr id="721" name="Google Shape;721;p130"/>
          <p:cNvCxnSpPr/>
          <p:nvPr/>
        </p:nvCxnSpPr>
        <p:spPr>
          <a:xfrm rot="10800000" flipH="1">
            <a:off x="8973009" y="3041470"/>
            <a:ext cx="175200" cy="101100"/>
          </a:xfrm>
          <a:prstGeom prst="straightConnector1">
            <a:avLst/>
          </a:prstGeom>
          <a:noFill/>
          <a:ln w="12700" cap="flat" cmpd="sng">
            <a:solidFill>
              <a:schemeClr val="dk2"/>
            </a:solidFill>
            <a:prstDash val="solid"/>
            <a:miter lim="800000"/>
            <a:headEnd type="none" w="sm" len="sm"/>
            <a:tailEnd type="none" w="sm" len="sm"/>
          </a:ln>
        </p:spPr>
      </p:cxnSp>
      <p:cxnSp>
        <p:nvCxnSpPr>
          <p:cNvPr id="722" name="Google Shape;722;p130"/>
          <p:cNvCxnSpPr/>
          <p:nvPr/>
        </p:nvCxnSpPr>
        <p:spPr>
          <a:xfrm rot="10800000" flipH="1">
            <a:off x="8973009" y="2779802"/>
            <a:ext cx="175200" cy="101100"/>
          </a:xfrm>
          <a:prstGeom prst="straightConnector1">
            <a:avLst/>
          </a:prstGeom>
          <a:noFill/>
          <a:ln w="12700" cap="flat" cmpd="sng">
            <a:solidFill>
              <a:schemeClr val="dk2"/>
            </a:solidFill>
            <a:prstDash val="solid"/>
            <a:miter lim="800000"/>
            <a:headEnd type="none" w="sm" len="sm"/>
            <a:tailEnd type="none" w="sm" len="sm"/>
          </a:ln>
        </p:spPr>
      </p:cxnSp>
      <p:cxnSp>
        <p:nvCxnSpPr>
          <p:cNvPr id="723" name="Google Shape;723;p130"/>
          <p:cNvCxnSpPr/>
          <p:nvPr/>
        </p:nvCxnSpPr>
        <p:spPr>
          <a:xfrm rot="10800000" flipH="1">
            <a:off x="8973009" y="2343688"/>
            <a:ext cx="175200" cy="101100"/>
          </a:xfrm>
          <a:prstGeom prst="straightConnector1">
            <a:avLst/>
          </a:prstGeom>
          <a:noFill/>
          <a:ln w="12700" cap="flat" cmpd="sng">
            <a:solidFill>
              <a:schemeClr val="dk2"/>
            </a:solidFill>
            <a:prstDash val="solid"/>
            <a:miter lim="800000"/>
            <a:headEnd type="none" w="sm" len="sm"/>
            <a:tailEnd type="none" w="sm" len="sm"/>
          </a:ln>
        </p:spPr>
      </p:cxnSp>
      <p:cxnSp>
        <p:nvCxnSpPr>
          <p:cNvPr id="724" name="Google Shape;724;p130"/>
          <p:cNvCxnSpPr/>
          <p:nvPr/>
        </p:nvCxnSpPr>
        <p:spPr>
          <a:xfrm rot="10800000" flipH="1">
            <a:off x="8973009" y="1994797"/>
            <a:ext cx="175200" cy="101100"/>
          </a:xfrm>
          <a:prstGeom prst="straightConnector1">
            <a:avLst/>
          </a:prstGeom>
          <a:noFill/>
          <a:ln w="12700" cap="flat" cmpd="sng">
            <a:solidFill>
              <a:schemeClr val="dk2"/>
            </a:solidFill>
            <a:prstDash val="solid"/>
            <a:miter lim="800000"/>
            <a:headEnd type="none" w="sm" len="sm"/>
            <a:tailEnd type="none" w="sm" len="sm"/>
          </a:ln>
        </p:spPr>
      </p:cxnSp>
      <p:cxnSp>
        <p:nvCxnSpPr>
          <p:cNvPr id="725" name="Google Shape;725;p130"/>
          <p:cNvCxnSpPr/>
          <p:nvPr/>
        </p:nvCxnSpPr>
        <p:spPr>
          <a:xfrm rot="10800000" flipH="1">
            <a:off x="8973009" y="1733129"/>
            <a:ext cx="175200" cy="101100"/>
          </a:xfrm>
          <a:prstGeom prst="straightConnector1">
            <a:avLst/>
          </a:prstGeom>
          <a:noFill/>
          <a:ln w="12700" cap="flat" cmpd="sng">
            <a:solidFill>
              <a:schemeClr val="dk2"/>
            </a:solidFill>
            <a:prstDash val="solid"/>
            <a:miter lim="800000"/>
            <a:headEnd type="none" w="sm" len="sm"/>
            <a:tailEnd type="none" w="sm" len="sm"/>
          </a:ln>
        </p:spPr>
      </p:cxnSp>
      <p:cxnSp>
        <p:nvCxnSpPr>
          <p:cNvPr id="726" name="Google Shape;726;p130"/>
          <p:cNvCxnSpPr/>
          <p:nvPr/>
        </p:nvCxnSpPr>
        <p:spPr>
          <a:xfrm rot="10800000" flipH="1">
            <a:off x="8973009" y="1384238"/>
            <a:ext cx="175200" cy="101100"/>
          </a:xfrm>
          <a:prstGeom prst="straightConnector1">
            <a:avLst/>
          </a:prstGeom>
          <a:noFill/>
          <a:ln w="12700" cap="flat" cmpd="sng">
            <a:solidFill>
              <a:schemeClr val="dk2"/>
            </a:solidFill>
            <a:prstDash val="solid"/>
            <a:miter lim="800000"/>
            <a:headEnd type="none" w="sm" len="sm"/>
            <a:tailEnd type="none" w="sm" len="sm"/>
          </a:ln>
        </p:spPr>
      </p:cxnSp>
      <p:cxnSp>
        <p:nvCxnSpPr>
          <p:cNvPr id="727" name="Google Shape;727;p130"/>
          <p:cNvCxnSpPr/>
          <p:nvPr/>
        </p:nvCxnSpPr>
        <p:spPr>
          <a:xfrm rot="10800000" flipH="1">
            <a:off x="8973009" y="1122569"/>
            <a:ext cx="175200" cy="101100"/>
          </a:xfrm>
          <a:prstGeom prst="straightConnector1">
            <a:avLst/>
          </a:prstGeom>
          <a:noFill/>
          <a:ln w="12700" cap="flat" cmpd="sng">
            <a:solidFill>
              <a:schemeClr val="dk2"/>
            </a:solidFill>
            <a:prstDash val="solid"/>
            <a:miter lim="800000"/>
            <a:headEnd type="none" w="sm" len="sm"/>
            <a:tailEnd type="none" w="sm" len="sm"/>
          </a:ln>
        </p:spPr>
      </p:cxnSp>
      <p:cxnSp>
        <p:nvCxnSpPr>
          <p:cNvPr id="728" name="Google Shape;728;p130"/>
          <p:cNvCxnSpPr/>
          <p:nvPr/>
        </p:nvCxnSpPr>
        <p:spPr>
          <a:xfrm rot="10800000" flipH="1">
            <a:off x="8973009" y="773678"/>
            <a:ext cx="175200" cy="101100"/>
          </a:xfrm>
          <a:prstGeom prst="straightConnector1">
            <a:avLst/>
          </a:prstGeom>
          <a:noFill/>
          <a:ln w="12700" cap="flat" cmpd="sng">
            <a:solidFill>
              <a:schemeClr val="dk2"/>
            </a:solidFill>
            <a:prstDash val="solid"/>
            <a:miter lim="800000"/>
            <a:headEnd type="none" w="sm" len="sm"/>
            <a:tailEnd type="none" w="sm" len="sm"/>
          </a:ln>
        </p:spPr>
      </p:cxnSp>
      <p:cxnSp>
        <p:nvCxnSpPr>
          <p:cNvPr id="729" name="Google Shape;729;p130"/>
          <p:cNvCxnSpPr/>
          <p:nvPr/>
        </p:nvCxnSpPr>
        <p:spPr>
          <a:xfrm rot="10800000" flipH="1">
            <a:off x="8973009" y="3564806"/>
            <a:ext cx="175200" cy="101100"/>
          </a:xfrm>
          <a:prstGeom prst="straightConnector1">
            <a:avLst/>
          </a:prstGeom>
          <a:noFill/>
          <a:ln w="12700" cap="flat" cmpd="sng">
            <a:solidFill>
              <a:schemeClr val="dk2"/>
            </a:solidFill>
            <a:prstDash val="solid"/>
            <a:miter lim="800000"/>
            <a:headEnd type="none" w="sm" len="sm"/>
            <a:tailEnd type="none" w="sm" len="sm"/>
          </a:ln>
        </p:spPr>
      </p:cxnSp>
      <p:cxnSp>
        <p:nvCxnSpPr>
          <p:cNvPr id="730" name="Google Shape;730;p130"/>
          <p:cNvCxnSpPr/>
          <p:nvPr/>
        </p:nvCxnSpPr>
        <p:spPr>
          <a:xfrm rot="10800000" flipH="1">
            <a:off x="8973009" y="2954247"/>
            <a:ext cx="175200" cy="101100"/>
          </a:xfrm>
          <a:prstGeom prst="straightConnector1">
            <a:avLst/>
          </a:prstGeom>
          <a:noFill/>
          <a:ln w="12700" cap="flat" cmpd="sng">
            <a:solidFill>
              <a:schemeClr val="dk2"/>
            </a:solidFill>
            <a:prstDash val="solid"/>
            <a:miter lim="800000"/>
            <a:headEnd type="none" w="sm" len="sm"/>
            <a:tailEnd type="none" w="sm" len="sm"/>
          </a:ln>
        </p:spPr>
      </p:cxnSp>
      <p:cxnSp>
        <p:nvCxnSpPr>
          <p:cNvPr id="731" name="Google Shape;731;p130"/>
          <p:cNvCxnSpPr/>
          <p:nvPr/>
        </p:nvCxnSpPr>
        <p:spPr>
          <a:xfrm rot="10800000" flipH="1">
            <a:off x="8973009" y="2605356"/>
            <a:ext cx="175200" cy="101100"/>
          </a:xfrm>
          <a:prstGeom prst="straightConnector1">
            <a:avLst/>
          </a:prstGeom>
          <a:noFill/>
          <a:ln w="12700" cap="flat" cmpd="sng">
            <a:solidFill>
              <a:schemeClr val="dk2"/>
            </a:solidFill>
            <a:prstDash val="solid"/>
            <a:miter lim="800000"/>
            <a:headEnd type="none" w="sm" len="sm"/>
            <a:tailEnd type="none" w="sm" len="sm"/>
          </a:ln>
        </p:spPr>
      </p:cxnSp>
      <p:cxnSp>
        <p:nvCxnSpPr>
          <p:cNvPr id="732" name="Google Shape;732;p130"/>
          <p:cNvCxnSpPr/>
          <p:nvPr/>
        </p:nvCxnSpPr>
        <p:spPr>
          <a:xfrm rot="10800000" flipH="1">
            <a:off x="8973009" y="2430911"/>
            <a:ext cx="175200" cy="101100"/>
          </a:xfrm>
          <a:prstGeom prst="straightConnector1">
            <a:avLst/>
          </a:prstGeom>
          <a:noFill/>
          <a:ln w="12700" cap="flat" cmpd="sng">
            <a:solidFill>
              <a:schemeClr val="dk2"/>
            </a:solidFill>
            <a:prstDash val="solid"/>
            <a:miter lim="800000"/>
            <a:headEnd type="none" w="sm" len="sm"/>
            <a:tailEnd type="none" w="sm" len="sm"/>
          </a:ln>
        </p:spPr>
      </p:cxnSp>
      <p:cxnSp>
        <p:nvCxnSpPr>
          <p:cNvPr id="733" name="Google Shape;733;p130"/>
          <p:cNvCxnSpPr/>
          <p:nvPr/>
        </p:nvCxnSpPr>
        <p:spPr>
          <a:xfrm rot="10800000" flipH="1">
            <a:off x="8973009" y="1907574"/>
            <a:ext cx="175200" cy="101100"/>
          </a:xfrm>
          <a:prstGeom prst="straightConnector1">
            <a:avLst/>
          </a:prstGeom>
          <a:noFill/>
          <a:ln w="12700" cap="flat" cmpd="sng">
            <a:solidFill>
              <a:schemeClr val="dk2"/>
            </a:solidFill>
            <a:prstDash val="solid"/>
            <a:miter lim="800000"/>
            <a:headEnd type="none" w="sm" len="sm"/>
            <a:tailEnd type="none" w="sm" len="sm"/>
          </a:ln>
        </p:spPr>
      </p:cxnSp>
      <p:cxnSp>
        <p:nvCxnSpPr>
          <p:cNvPr id="734" name="Google Shape;734;p130"/>
          <p:cNvCxnSpPr/>
          <p:nvPr/>
        </p:nvCxnSpPr>
        <p:spPr>
          <a:xfrm rot="10800000" flipH="1">
            <a:off x="8973009" y="1558683"/>
            <a:ext cx="175200" cy="101100"/>
          </a:xfrm>
          <a:prstGeom prst="straightConnector1">
            <a:avLst/>
          </a:prstGeom>
          <a:noFill/>
          <a:ln w="12700" cap="flat" cmpd="sng">
            <a:solidFill>
              <a:schemeClr val="dk2"/>
            </a:solidFill>
            <a:prstDash val="solid"/>
            <a:miter lim="800000"/>
            <a:headEnd type="none" w="sm" len="sm"/>
            <a:tailEnd type="none" w="sm" len="sm"/>
          </a:ln>
        </p:spPr>
      </p:cxnSp>
      <p:cxnSp>
        <p:nvCxnSpPr>
          <p:cNvPr id="735" name="Google Shape;735;p130"/>
          <p:cNvCxnSpPr/>
          <p:nvPr/>
        </p:nvCxnSpPr>
        <p:spPr>
          <a:xfrm rot="10800000" flipH="1">
            <a:off x="8973009" y="1297015"/>
            <a:ext cx="175200" cy="101100"/>
          </a:xfrm>
          <a:prstGeom prst="straightConnector1">
            <a:avLst/>
          </a:prstGeom>
          <a:noFill/>
          <a:ln w="12700" cap="flat" cmpd="sng">
            <a:solidFill>
              <a:schemeClr val="dk2"/>
            </a:solidFill>
            <a:prstDash val="solid"/>
            <a:miter lim="800000"/>
            <a:headEnd type="none" w="sm" len="sm"/>
            <a:tailEnd type="none" w="sm" len="sm"/>
          </a:ln>
        </p:spPr>
      </p:cxnSp>
      <p:cxnSp>
        <p:nvCxnSpPr>
          <p:cNvPr id="736" name="Google Shape;736;p130"/>
          <p:cNvCxnSpPr/>
          <p:nvPr/>
        </p:nvCxnSpPr>
        <p:spPr>
          <a:xfrm rot="10800000" flipH="1">
            <a:off x="8973009" y="1209792"/>
            <a:ext cx="175200" cy="101100"/>
          </a:xfrm>
          <a:prstGeom prst="straightConnector1">
            <a:avLst/>
          </a:prstGeom>
          <a:noFill/>
          <a:ln w="12700" cap="flat" cmpd="sng">
            <a:solidFill>
              <a:schemeClr val="dk2"/>
            </a:solidFill>
            <a:prstDash val="solid"/>
            <a:miter lim="800000"/>
            <a:headEnd type="none" w="sm" len="sm"/>
            <a:tailEnd type="none" w="sm" len="sm"/>
          </a:ln>
        </p:spPr>
      </p:cxnSp>
      <p:cxnSp>
        <p:nvCxnSpPr>
          <p:cNvPr id="737" name="Google Shape;737;p130"/>
          <p:cNvCxnSpPr/>
          <p:nvPr/>
        </p:nvCxnSpPr>
        <p:spPr>
          <a:xfrm rot="10800000" flipH="1">
            <a:off x="8973009" y="860901"/>
            <a:ext cx="175200" cy="101100"/>
          </a:xfrm>
          <a:prstGeom prst="straightConnector1">
            <a:avLst/>
          </a:prstGeom>
          <a:noFill/>
          <a:ln w="12700" cap="flat" cmpd="sng">
            <a:solidFill>
              <a:schemeClr val="dk2"/>
            </a:solidFill>
            <a:prstDash val="solid"/>
            <a:miter lim="800000"/>
            <a:headEnd type="none" w="sm" len="sm"/>
            <a:tailEnd type="none" w="sm" len="sm"/>
          </a:ln>
        </p:spPr>
      </p:cxnSp>
      <p:cxnSp>
        <p:nvCxnSpPr>
          <p:cNvPr id="738" name="Google Shape;738;p130"/>
          <p:cNvCxnSpPr/>
          <p:nvPr/>
        </p:nvCxnSpPr>
        <p:spPr>
          <a:xfrm rot="10800000" flipH="1">
            <a:off x="8973009" y="686456"/>
            <a:ext cx="175200" cy="101100"/>
          </a:xfrm>
          <a:prstGeom prst="straightConnector1">
            <a:avLst/>
          </a:prstGeom>
          <a:noFill/>
          <a:ln w="12700" cap="flat" cmpd="sng">
            <a:solidFill>
              <a:schemeClr val="dk2"/>
            </a:solidFill>
            <a:prstDash val="solid"/>
            <a:miter lim="800000"/>
            <a:headEnd type="none" w="sm" len="sm"/>
            <a:tailEnd type="none" w="sm" len="sm"/>
          </a:ln>
        </p:spPr>
      </p:cxnSp>
      <p:cxnSp>
        <p:nvCxnSpPr>
          <p:cNvPr id="739" name="Google Shape;739;p130"/>
          <p:cNvCxnSpPr/>
          <p:nvPr/>
        </p:nvCxnSpPr>
        <p:spPr>
          <a:xfrm rot="10800000" flipH="1">
            <a:off x="8973009" y="4349811"/>
            <a:ext cx="175200" cy="101100"/>
          </a:xfrm>
          <a:prstGeom prst="straightConnector1">
            <a:avLst/>
          </a:prstGeom>
          <a:noFill/>
          <a:ln w="12700" cap="flat" cmpd="sng">
            <a:solidFill>
              <a:schemeClr val="dk2"/>
            </a:solidFill>
            <a:prstDash val="solid"/>
            <a:miter lim="800000"/>
            <a:headEnd type="none" w="sm" len="sm"/>
            <a:tailEnd type="none" w="sm" len="sm"/>
          </a:ln>
        </p:spPr>
      </p:cxnSp>
      <p:cxnSp>
        <p:nvCxnSpPr>
          <p:cNvPr id="740" name="Google Shape;740;p130"/>
          <p:cNvCxnSpPr/>
          <p:nvPr/>
        </p:nvCxnSpPr>
        <p:spPr>
          <a:xfrm rot="10800000" flipH="1">
            <a:off x="8973009" y="4262588"/>
            <a:ext cx="175200" cy="101100"/>
          </a:xfrm>
          <a:prstGeom prst="straightConnector1">
            <a:avLst/>
          </a:prstGeom>
          <a:noFill/>
          <a:ln w="12700" cap="flat" cmpd="sng">
            <a:solidFill>
              <a:schemeClr val="dk2"/>
            </a:solidFill>
            <a:prstDash val="solid"/>
            <a:miter lim="800000"/>
            <a:headEnd type="none" w="sm" len="sm"/>
            <a:tailEnd type="none" w="sm" len="sm"/>
          </a:ln>
        </p:spPr>
      </p:cxnSp>
      <p:cxnSp>
        <p:nvCxnSpPr>
          <p:cNvPr id="741" name="Google Shape;741;p130"/>
          <p:cNvCxnSpPr/>
          <p:nvPr/>
        </p:nvCxnSpPr>
        <p:spPr>
          <a:xfrm rot="10800000" flipH="1">
            <a:off x="8973009" y="4088143"/>
            <a:ext cx="175200" cy="101100"/>
          </a:xfrm>
          <a:prstGeom prst="straightConnector1">
            <a:avLst/>
          </a:prstGeom>
          <a:noFill/>
          <a:ln w="12700" cap="flat" cmpd="sng">
            <a:solidFill>
              <a:schemeClr val="dk2"/>
            </a:solidFill>
            <a:prstDash val="solid"/>
            <a:miter lim="800000"/>
            <a:headEnd type="none" w="sm" len="sm"/>
            <a:tailEnd type="none" w="sm" len="sm"/>
          </a:ln>
        </p:spPr>
      </p:cxnSp>
      <p:cxnSp>
        <p:nvCxnSpPr>
          <p:cNvPr id="742" name="Google Shape;742;p130"/>
          <p:cNvCxnSpPr/>
          <p:nvPr/>
        </p:nvCxnSpPr>
        <p:spPr>
          <a:xfrm flipH="1">
            <a:off x="131" y="0"/>
            <a:ext cx="175200" cy="101100"/>
          </a:xfrm>
          <a:prstGeom prst="straightConnector1">
            <a:avLst/>
          </a:prstGeom>
          <a:noFill/>
          <a:ln w="12700" cap="flat" cmpd="sng">
            <a:solidFill>
              <a:schemeClr val="dk2"/>
            </a:solidFill>
            <a:prstDash val="solid"/>
            <a:miter lim="800000"/>
            <a:headEnd type="none" w="sm" len="sm"/>
            <a:tailEnd type="none" w="sm" len="sm"/>
          </a:ln>
        </p:spPr>
      </p:cxnSp>
      <p:cxnSp>
        <p:nvCxnSpPr>
          <p:cNvPr id="743" name="Google Shape;743;p130"/>
          <p:cNvCxnSpPr/>
          <p:nvPr/>
        </p:nvCxnSpPr>
        <p:spPr>
          <a:xfrm flipH="1">
            <a:off x="8" y="-5198"/>
            <a:ext cx="335400" cy="193500"/>
          </a:xfrm>
          <a:prstGeom prst="straightConnector1">
            <a:avLst/>
          </a:prstGeom>
          <a:noFill/>
          <a:ln w="12700" cap="flat" cmpd="sng">
            <a:solidFill>
              <a:schemeClr val="dk2"/>
            </a:solidFill>
            <a:prstDash val="solid"/>
            <a:miter lim="800000"/>
            <a:headEnd type="none" w="sm" len="sm"/>
            <a:tailEnd type="none" w="sm" len="sm"/>
          </a:ln>
        </p:spPr>
      </p:cxnSp>
      <p:cxnSp>
        <p:nvCxnSpPr>
          <p:cNvPr id="744" name="Google Shape;744;p130"/>
          <p:cNvCxnSpPr/>
          <p:nvPr/>
        </p:nvCxnSpPr>
        <p:spPr>
          <a:xfrm flipH="1">
            <a:off x="75" y="-5197"/>
            <a:ext cx="485700" cy="280800"/>
          </a:xfrm>
          <a:prstGeom prst="straightConnector1">
            <a:avLst/>
          </a:prstGeom>
          <a:noFill/>
          <a:ln w="12700" cap="flat" cmpd="sng">
            <a:solidFill>
              <a:schemeClr val="dk2"/>
            </a:solidFill>
            <a:prstDash val="solid"/>
            <a:miter lim="800000"/>
            <a:headEnd type="none" w="sm" len="sm"/>
            <a:tailEnd type="none" w="sm" len="sm"/>
          </a:ln>
        </p:spPr>
      </p:cxn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Slide options divider variable">
  <p:cSld name="Slide options divider variable">
    <p:spTree>
      <p:nvGrpSpPr>
        <p:cNvPr id="1" name="Shape 745"/>
        <p:cNvGrpSpPr/>
        <p:nvPr/>
      </p:nvGrpSpPr>
      <p:grpSpPr>
        <a:xfrm>
          <a:off x="0" y="0"/>
          <a:ext cx="0" cy="0"/>
          <a:chOff x="0" y="0"/>
          <a:chExt cx="0" cy="0"/>
        </a:xfrm>
      </p:grpSpPr>
      <p:sp>
        <p:nvSpPr>
          <p:cNvPr id="746" name="Google Shape;746;p131"/>
          <p:cNvSpPr txBox="1">
            <a:spLocks noGrp="1"/>
          </p:cNvSpPr>
          <p:nvPr>
            <p:ph type="body" idx="1"/>
          </p:nvPr>
        </p:nvSpPr>
        <p:spPr>
          <a:xfrm>
            <a:off x="0" y="0"/>
            <a:ext cx="9144000" cy="5143500"/>
          </a:xfrm>
          <a:prstGeom prst="rect">
            <a:avLst/>
          </a:prstGeom>
          <a:solidFill>
            <a:srgbClr val="FFC000"/>
          </a:solidFill>
          <a:ln>
            <a:noFill/>
          </a:ln>
        </p:spPr>
        <p:txBody>
          <a:bodyPr spcFirstLastPara="1" wrap="square" lIns="68575" tIns="68575" rIns="68575" bIns="68575" anchor="ctr" anchorCtr="0">
            <a:noAutofit/>
          </a:bodyPr>
          <a:lstStyle>
            <a:lvl1pPr marL="457200" marR="0" lvl="0" indent="-228600" algn="ctr" rtl="0">
              <a:lnSpc>
                <a:spcPct val="90000"/>
              </a:lnSpc>
              <a:spcBef>
                <a:spcPts val="800"/>
              </a:spcBef>
              <a:spcAft>
                <a:spcPts val="0"/>
              </a:spcAft>
              <a:buClr>
                <a:schemeClr val="dk1"/>
              </a:buClr>
              <a:buSzPts val="4100"/>
              <a:buFont typeface="Arial"/>
              <a:buNone/>
              <a:defRPr sz="4100" b="0" i="0" u="none" strike="noStrike" cap="none">
                <a:solidFill>
                  <a:schemeClr val="dk1"/>
                </a:solidFill>
                <a:latin typeface="Arial"/>
                <a:ea typeface="Arial"/>
                <a:cs typeface="Arial"/>
                <a:sym typeface="Arial"/>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Tree>
  </p:cSld>
  <p:clrMapOvr>
    <a:masterClrMapping/>
  </p:clrMapOvr>
  <p:transition spd="slow">
    <p:push/>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Marker Slide Start">
  <p:cSld name="Marker Slide Start">
    <p:spTree>
      <p:nvGrpSpPr>
        <p:cNvPr id="1" name="Shape 747"/>
        <p:cNvGrpSpPr/>
        <p:nvPr/>
      </p:nvGrpSpPr>
      <p:grpSpPr>
        <a:xfrm>
          <a:off x="0" y="0"/>
          <a:ext cx="0" cy="0"/>
          <a:chOff x="0" y="0"/>
          <a:chExt cx="0" cy="0"/>
        </a:xfrm>
      </p:grpSpPr>
      <p:sp>
        <p:nvSpPr>
          <p:cNvPr id="748" name="Google Shape;748;p132"/>
          <p:cNvSpPr/>
          <p:nvPr/>
        </p:nvSpPr>
        <p:spPr>
          <a:xfrm>
            <a:off x="0" y="0"/>
            <a:ext cx="9144000" cy="5143500"/>
          </a:xfrm>
          <a:prstGeom prst="rect">
            <a:avLst/>
          </a:prstGeom>
          <a:solidFill>
            <a:schemeClr val="accent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US" sz="5400" b="1" i="0">
                <a:solidFill>
                  <a:schemeClr val="lt1"/>
                </a:solidFill>
                <a:latin typeface="Helvetica Neue"/>
                <a:ea typeface="Helvetica Neue"/>
                <a:cs typeface="Helvetica Neue"/>
                <a:sym typeface="Helvetica Neue"/>
              </a:rPr>
              <a:t>Working Marker</a:t>
            </a:r>
            <a:endParaRPr sz="1100"/>
          </a:p>
        </p:txBody>
      </p:sp>
      <p:sp>
        <p:nvSpPr>
          <p:cNvPr id="749" name="Google Shape;749;p132"/>
          <p:cNvSpPr/>
          <p:nvPr/>
        </p:nvSpPr>
        <p:spPr>
          <a:xfrm rot="10800000">
            <a:off x="3423452" y="3216658"/>
            <a:ext cx="2297100" cy="1934400"/>
          </a:xfrm>
          <a:prstGeom prst="triangle">
            <a:avLst>
              <a:gd name="adj" fmla="val 50000"/>
            </a:avLst>
          </a:prstGeom>
          <a:solidFill>
            <a:schemeClr val="lt1"/>
          </a:solidFill>
          <a:ln>
            <a:noFill/>
          </a:ln>
          <a:effectLst>
            <a:outerShdw blurRad="101600" dist="25400" algn="tl" rotWithShape="0">
              <a:schemeClr val="dk1">
                <a:alpha val="40000"/>
              </a:scheme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Tree>
  </p:cSld>
  <p:clrMapOvr>
    <a:masterClrMapping/>
  </p:clrMapOvr>
  <p:transition spd="slow">
    <p:push/>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Marker Slide End">
  <p:cSld name="Marker Slide End">
    <p:bg>
      <p:bgPr>
        <a:solidFill>
          <a:srgbClr val="FF0000"/>
        </a:solidFill>
        <a:effectLst/>
      </p:bgPr>
    </p:bg>
    <p:spTree>
      <p:nvGrpSpPr>
        <p:cNvPr id="1" name="Shape 750"/>
        <p:cNvGrpSpPr/>
        <p:nvPr/>
      </p:nvGrpSpPr>
      <p:grpSpPr>
        <a:xfrm>
          <a:off x="0" y="0"/>
          <a:ext cx="0" cy="0"/>
          <a:chOff x="0" y="0"/>
          <a:chExt cx="0" cy="0"/>
        </a:xfrm>
      </p:grpSpPr>
      <p:sp>
        <p:nvSpPr>
          <p:cNvPr id="751" name="Google Shape;751;p133"/>
          <p:cNvSpPr/>
          <p:nvPr/>
        </p:nvSpPr>
        <p:spPr>
          <a:xfrm>
            <a:off x="0" y="0"/>
            <a:ext cx="9144000" cy="5143500"/>
          </a:xfrm>
          <a:prstGeom prst="rect">
            <a:avLst/>
          </a:prstGeom>
          <a:solidFill>
            <a:schemeClr val="accent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US" sz="5400" b="1" i="0">
                <a:solidFill>
                  <a:schemeClr val="lt1"/>
                </a:solidFill>
                <a:latin typeface="Helvetica Neue"/>
                <a:ea typeface="Helvetica Neue"/>
                <a:cs typeface="Helvetica Neue"/>
                <a:sym typeface="Helvetica Neue"/>
              </a:rPr>
              <a:t>Working Marker</a:t>
            </a:r>
            <a:endParaRPr sz="1100"/>
          </a:p>
        </p:txBody>
      </p:sp>
      <p:sp>
        <p:nvSpPr>
          <p:cNvPr id="752" name="Google Shape;752;p133"/>
          <p:cNvSpPr/>
          <p:nvPr/>
        </p:nvSpPr>
        <p:spPr>
          <a:xfrm>
            <a:off x="3423449" y="0"/>
            <a:ext cx="2297100" cy="1934400"/>
          </a:xfrm>
          <a:prstGeom prst="triangle">
            <a:avLst>
              <a:gd name="adj" fmla="val 50000"/>
            </a:avLst>
          </a:prstGeom>
          <a:solidFill>
            <a:schemeClr val="lt1"/>
          </a:solidFill>
          <a:ln>
            <a:noFill/>
          </a:ln>
          <a:effectLst>
            <a:outerShdw blurRad="101600" dist="25400" algn="tl" rotWithShape="0">
              <a:schemeClr val="dk1">
                <a:alpha val="40000"/>
              </a:scheme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Tree>
  </p:cSld>
  <p:clrMapOvr>
    <a:masterClrMapping/>
  </p:clrMapOvr>
  <p:transition spd="slow">
    <p:push/>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1_Speaker Option 1 (title, bullets)">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E08ED465-C442-E248-8B9C-EB93EB211008}"/>
              </a:ext>
            </a:extLst>
          </p:cNvPr>
          <p:cNvCxnSpPr/>
          <p:nvPr userDrawn="1"/>
        </p:nvCxnSpPr>
        <p:spPr>
          <a:xfrm flipV="1">
            <a:off x="-3572" y="4070779"/>
            <a:ext cx="9144000" cy="358346"/>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18BB481-66FD-0E4E-B32E-FD0DD12FBA60}"/>
              </a:ext>
            </a:extLst>
          </p:cNvPr>
          <p:cNvCxnSpPr>
            <a:cxnSpLocks/>
          </p:cNvCxnSpPr>
          <p:nvPr userDrawn="1"/>
        </p:nvCxnSpPr>
        <p:spPr>
          <a:xfrm>
            <a:off x="-3572" y="712280"/>
            <a:ext cx="9144000" cy="358346"/>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3" name="Picture Placeholder 2">
            <a:extLst>
              <a:ext uri="{FF2B5EF4-FFF2-40B4-BE49-F238E27FC236}">
                <a16:creationId xmlns:a16="http://schemas.microsoft.com/office/drawing/2014/main" id="{AE977C14-DF39-6443-8E68-778C7AA12358}"/>
              </a:ext>
            </a:extLst>
          </p:cNvPr>
          <p:cNvSpPr>
            <a:spLocks noGrp="1"/>
          </p:cNvSpPr>
          <p:nvPr>
            <p:ph type="pic" sz="quarter" idx="12"/>
          </p:nvPr>
        </p:nvSpPr>
        <p:spPr>
          <a:xfrm>
            <a:off x="716257" y="745400"/>
            <a:ext cx="2419850" cy="3662694"/>
          </a:xfrm>
          <a:custGeom>
            <a:avLst/>
            <a:gdLst>
              <a:gd name="connsiteX0" fmla="*/ 0 w 5097463"/>
              <a:gd name="connsiteY0" fmla="*/ 0 h 5245100"/>
              <a:gd name="connsiteX1" fmla="*/ 5097463 w 5097463"/>
              <a:gd name="connsiteY1" fmla="*/ 0 h 5245100"/>
              <a:gd name="connsiteX2" fmla="*/ 5097463 w 5097463"/>
              <a:gd name="connsiteY2" fmla="*/ 5245100 h 5245100"/>
              <a:gd name="connsiteX3" fmla="*/ 0 w 5097463"/>
              <a:gd name="connsiteY3" fmla="*/ 5245100 h 5245100"/>
              <a:gd name="connsiteX4" fmla="*/ 0 w 5097463"/>
              <a:gd name="connsiteY4" fmla="*/ 0 h 5245100"/>
              <a:gd name="connsiteX0" fmla="*/ 0 w 5097463"/>
              <a:gd name="connsiteY0" fmla="*/ 0 h 5245100"/>
              <a:gd name="connsiteX1" fmla="*/ 5097463 w 5097463"/>
              <a:gd name="connsiteY1" fmla="*/ 101600 h 5245100"/>
              <a:gd name="connsiteX2" fmla="*/ 5097463 w 5097463"/>
              <a:gd name="connsiteY2" fmla="*/ 5245100 h 5245100"/>
              <a:gd name="connsiteX3" fmla="*/ 0 w 5097463"/>
              <a:gd name="connsiteY3" fmla="*/ 5245100 h 5245100"/>
              <a:gd name="connsiteX4" fmla="*/ 0 w 5097463"/>
              <a:gd name="connsiteY4" fmla="*/ 0 h 5245100"/>
              <a:gd name="connsiteX0" fmla="*/ 0 w 5097463"/>
              <a:gd name="connsiteY0" fmla="*/ 0 h 5245100"/>
              <a:gd name="connsiteX1" fmla="*/ 5097463 w 5097463"/>
              <a:gd name="connsiteY1" fmla="*/ 101600 h 5245100"/>
              <a:gd name="connsiteX2" fmla="*/ 5097463 w 5097463"/>
              <a:gd name="connsiteY2" fmla="*/ 5162550 h 5245100"/>
              <a:gd name="connsiteX3" fmla="*/ 0 w 5097463"/>
              <a:gd name="connsiteY3" fmla="*/ 5245100 h 5245100"/>
              <a:gd name="connsiteX4" fmla="*/ 0 w 5097463"/>
              <a:gd name="connsiteY4" fmla="*/ 0 h 5245100"/>
              <a:gd name="connsiteX0" fmla="*/ 0 w 5097463"/>
              <a:gd name="connsiteY0" fmla="*/ 0 h 5245100"/>
              <a:gd name="connsiteX1" fmla="*/ 5097463 w 5097463"/>
              <a:gd name="connsiteY1" fmla="*/ 101600 h 5245100"/>
              <a:gd name="connsiteX2" fmla="*/ 5097463 w 5097463"/>
              <a:gd name="connsiteY2" fmla="*/ 4997450 h 5245100"/>
              <a:gd name="connsiteX3" fmla="*/ 0 w 5097463"/>
              <a:gd name="connsiteY3" fmla="*/ 5245100 h 5245100"/>
              <a:gd name="connsiteX4" fmla="*/ 0 w 5097463"/>
              <a:gd name="connsiteY4" fmla="*/ 0 h 5245100"/>
              <a:gd name="connsiteX0" fmla="*/ 0 w 5097463"/>
              <a:gd name="connsiteY0" fmla="*/ 0 h 5245100"/>
              <a:gd name="connsiteX1" fmla="*/ 5097463 w 5097463"/>
              <a:gd name="connsiteY1" fmla="*/ 101600 h 5245100"/>
              <a:gd name="connsiteX2" fmla="*/ 5097463 w 5097463"/>
              <a:gd name="connsiteY2" fmla="*/ 5162550 h 5245100"/>
              <a:gd name="connsiteX3" fmla="*/ 0 w 5097463"/>
              <a:gd name="connsiteY3" fmla="*/ 5245100 h 5245100"/>
              <a:gd name="connsiteX4" fmla="*/ 0 w 5097463"/>
              <a:gd name="connsiteY4" fmla="*/ 0 h 5245100"/>
              <a:gd name="connsiteX0" fmla="*/ 0 w 5107036"/>
              <a:gd name="connsiteY0" fmla="*/ 0 h 5245100"/>
              <a:gd name="connsiteX1" fmla="*/ 5097463 w 5107036"/>
              <a:gd name="connsiteY1" fmla="*/ 101600 h 5245100"/>
              <a:gd name="connsiteX2" fmla="*/ 5107036 w 5107036"/>
              <a:gd name="connsiteY2" fmla="*/ 5188645 h 5245100"/>
              <a:gd name="connsiteX3" fmla="*/ 0 w 5107036"/>
              <a:gd name="connsiteY3" fmla="*/ 5245100 h 5245100"/>
              <a:gd name="connsiteX4" fmla="*/ 0 w 5107036"/>
              <a:gd name="connsiteY4" fmla="*/ 0 h 5245100"/>
              <a:gd name="connsiteX0" fmla="*/ 0 w 5107036"/>
              <a:gd name="connsiteY0" fmla="*/ 0 h 5245100"/>
              <a:gd name="connsiteX1" fmla="*/ 5107036 w 5107036"/>
              <a:gd name="connsiteY1" fmla="*/ 68981 h 5245100"/>
              <a:gd name="connsiteX2" fmla="*/ 5107036 w 5107036"/>
              <a:gd name="connsiteY2" fmla="*/ 5188645 h 5245100"/>
              <a:gd name="connsiteX3" fmla="*/ 0 w 5107036"/>
              <a:gd name="connsiteY3" fmla="*/ 5245100 h 5245100"/>
              <a:gd name="connsiteX4" fmla="*/ 0 w 5107036"/>
              <a:gd name="connsiteY4" fmla="*/ 0 h 5245100"/>
              <a:gd name="connsiteX0" fmla="*/ 0 w 5107036"/>
              <a:gd name="connsiteY0" fmla="*/ 0 h 5245100"/>
              <a:gd name="connsiteX1" fmla="*/ 5107036 w 5107036"/>
              <a:gd name="connsiteY1" fmla="*/ 68981 h 5245100"/>
              <a:gd name="connsiteX2" fmla="*/ 5107036 w 5107036"/>
              <a:gd name="connsiteY2" fmla="*/ 5092195 h 5245100"/>
              <a:gd name="connsiteX3" fmla="*/ 0 w 5107036"/>
              <a:gd name="connsiteY3" fmla="*/ 5245100 h 5245100"/>
              <a:gd name="connsiteX4" fmla="*/ 0 w 5107036"/>
              <a:gd name="connsiteY4" fmla="*/ 0 h 5245100"/>
              <a:gd name="connsiteX0" fmla="*/ 0 w 5107036"/>
              <a:gd name="connsiteY0" fmla="*/ 0 h 5237063"/>
              <a:gd name="connsiteX1" fmla="*/ 5107036 w 5107036"/>
              <a:gd name="connsiteY1" fmla="*/ 68981 h 5237063"/>
              <a:gd name="connsiteX2" fmla="*/ 5107036 w 5107036"/>
              <a:gd name="connsiteY2" fmla="*/ 5092195 h 5237063"/>
              <a:gd name="connsiteX3" fmla="*/ 0 w 5107036"/>
              <a:gd name="connsiteY3" fmla="*/ 5237063 h 5237063"/>
              <a:gd name="connsiteX4" fmla="*/ 0 w 5107036"/>
              <a:gd name="connsiteY4" fmla="*/ 0 h 5237063"/>
              <a:gd name="connsiteX0" fmla="*/ 0 w 5107036"/>
              <a:gd name="connsiteY0" fmla="*/ 0 h 5237063"/>
              <a:gd name="connsiteX1" fmla="*/ 5107036 w 5107036"/>
              <a:gd name="connsiteY1" fmla="*/ 133282 h 5237063"/>
              <a:gd name="connsiteX2" fmla="*/ 5107036 w 5107036"/>
              <a:gd name="connsiteY2" fmla="*/ 5092195 h 5237063"/>
              <a:gd name="connsiteX3" fmla="*/ 0 w 5107036"/>
              <a:gd name="connsiteY3" fmla="*/ 5237063 h 5237063"/>
              <a:gd name="connsiteX4" fmla="*/ 0 w 5107036"/>
              <a:gd name="connsiteY4" fmla="*/ 0 h 52370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7036" h="5237063">
                <a:moveTo>
                  <a:pt x="0" y="0"/>
                </a:moveTo>
                <a:lnTo>
                  <a:pt x="5107036" y="133282"/>
                </a:lnTo>
                <a:lnTo>
                  <a:pt x="5107036" y="5092195"/>
                </a:lnTo>
                <a:lnTo>
                  <a:pt x="0" y="5237063"/>
                </a:lnTo>
                <a:lnTo>
                  <a:pt x="0" y="0"/>
                </a:lnTo>
                <a:close/>
              </a:path>
            </a:pathLst>
          </a:custGeom>
          <a:solidFill>
            <a:schemeClr val="bg1">
              <a:lumMod val="95000"/>
            </a:schemeClr>
          </a:solidFill>
          <a:effectLst>
            <a:outerShdw blurRad="38100" algn="ctr" rotWithShape="0">
              <a:prstClr val="black">
                <a:alpha val="40000"/>
              </a:prstClr>
            </a:outerShdw>
          </a:effectLst>
        </p:spPr>
        <p:txBody>
          <a:bodyPr anchor="ctr"/>
          <a:lstStyle>
            <a:lvl1pPr marL="0" indent="0" algn="ctr">
              <a:buNone/>
              <a:defRPr/>
            </a:lvl1pPr>
          </a:lstStyle>
          <a:p>
            <a:endParaRPr lang="en-US"/>
          </a:p>
        </p:txBody>
      </p:sp>
      <p:sp>
        <p:nvSpPr>
          <p:cNvPr id="9" name="Text Placeholder 13">
            <a:extLst>
              <a:ext uri="{FF2B5EF4-FFF2-40B4-BE49-F238E27FC236}">
                <a16:creationId xmlns:a16="http://schemas.microsoft.com/office/drawing/2014/main" id="{221090C8-4E25-AD49-A1CE-2D302451961C}"/>
              </a:ext>
            </a:extLst>
          </p:cNvPr>
          <p:cNvSpPr>
            <a:spLocks noGrp="1"/>
          </p:cNvSpPr>
          <p:nvPr>
            <p:ph type="body" sz="quarter" idx="10"/>
          </p:nvPr>
        </p:nvSpPr>
        <p:spPr>
          <a:xfrm>
            <a:off x="3352800" y="939827"/>
            <a:ext cx="5787629" cy="679847"/>
          </a:xfrm>
          <a:prstGeom prst="rect">
            <a:avLst/>
          </a:prstGeom>
        </p:spPr>
        <p:txBody>
          <a:bodyPr lIns="0" tIns="0" rIns="0" bIns="0" anchor="b"/>
          <a:lstStyle>
            <a:lvl1pPr marL="0" indent="0">
              <a:lnSpc>
                <a:spcPct val="85000"/>
              </a:lnSpc>
              <a:spcBef>
                <a:spcPts val="0"/>
              </a:spcBef>
              <a:buNone/>
              <a:defRPr sz="3300" b="0" i="0">
                <a:solidFill>
                  <a:schemeClr val="tx1"/>
                </a:solidFill>
                <a:latin typeface="HelveticaNeueLT Pro 35 Th" panose="020B0403020202020204" pitchFamily="34" charset="77"/>
                <a:ea typeface="Helvetica Neue" panose="02000503000000020004" pitchFamily="2" charset="0"/>
                <a:cs typeface="Helvetica Neue" panose="02000503000000020004" pitchFamily="2"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edit Master text styles</a:t>
            </a:r>
          </a:p>
        </p:txBody>
      </p:sp>
      <p:sp>
        <p:nvSpPr>
          <p:cNvPr id="12" name="Text Placeholder 13">
            <a:extLst>
              <a:ext uri="{FF2B5EF4-FFF2-40B4-BE49-F238E27FC236}">
                <a16:creationId xmlns:a16="http://schemas.microsoft.com/office/drawing/2014/main" id="{E7AE5D4B-FCD3-0B49-86D6-B573DBA0689C}"/>
              </a:ext>
            </a:extLst>
          </p:cNvPr>
          <p:cNvSpPr>
            <a:spLocks noGrp="1"/>
          </p:cNvSpPr>
          <p:nvPr>
            <p:ph type="body" sz="quarter" idx="14"/>
          </p:nvPr>
        </p:nvSpPr>
        <p:spPr>
          <a:xfrm>
            <a:off x="3352800" y="1718098"/>
            <a:ext cx="5068491" cy="469040"/>
          </a:xfrm>
          <a:prstGeom prst="rect">
            <a:avLst/>
          </a:prstGeom>
        </p:spPr>
        <p:txBody>
          <a:bodyPr lIns="0" tIns="0" rIns="0" bIns="0"/>
          <a:lstStyle>
            <a:lvl1pPr marL="0" indent="0">
              <a:lnSpc>
                <a:spcPct val="100000"/>
              </a:lnSpc>
              <a:spcBef>
                <a:spcPts val="0"/>
              </a:spcBef>
              <a:spcAft>
                <a:spcPts val="450"/>
              </a:spcAft>
              <a:buClr>
                <a:schemeClr val="tx2"/>
              </a:buClr>
              <a:buFont typeface="Arial" panose="020B0604020202020204" pitchFamily="34" charset="0"/>
              <a:buNone/>
              <a:defRPr sz="1500" b="1" i="0">
                <a:solidFill>
                  <a:schemeClr val="tx2"/>
                </a:solidFill>
                <a:latin typeface="HelveticaNeueLT Pro 55 Roman" panose="020B0604020202020204" pitchFamily="34" charset="77"/>
                <a:ea typeface="Helvetica Neue Light" panose="02000403000000020004" pitchFamily="2" charset="0"/>
                <a:cs typeface="Helvetica Neue" panose="02000503000000020004" pitchFamily="2"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edit Master text styles</a:t>
            </a:r>
          </a:p>
        </p:txBody>
      </p:sp>
      <p:sp>
        <p:nvSpPr>
          <p:cNvPr id="16" name="Text Placeholder 13">
            <a:extLst>
              <a:ext uri="{FF2B5EF4-FFF2-40B4-BE49-F238E27FC236}">
                <a16:creationId xmlns:a16="http://schemas.microsoft.com/office/drawing/2014/main" id="{B1033D3D-4C26-174D-923F-A75B6CDC29D7}"/>
              </a:ext>
            </a:extLst>
          </p:cNvPr>
          <p:cNvSpPr>
            <a:spLocks noGrp="1"/>
          </p:cNvSpPr>
          <p:nvPr>
            <p:ph type="body" sz="quarter" idx="15"/>
          </p:nvPr>
        </p:nvSpPr>
        <p:spPr>
          <a:xfrm>
            <a:off x="3352800" y="2406890"/>
            <a:ext cx="5068491" cy="1806178"/>
          </a:xfrm>
          <a:prstGeom prst="rect">
            <a:avLst/>
          </a:prstGeom>
        </p:spPr>
        <p:txBody>
          <a:bodyPr lIns="0" tIns="0" rIns="0" bIns="0"/>
          <a:lstStyle>
            <a:lvl1pPr marL="257175" indent="-257175">
              <a:lnSpc>
                <a:spcPct val="100000"/>
              </a:lnSpc>
              <a:spcBef>
                <a:spcPts val="0"/>
              </a:spcBef>
              <a:spcAft>
                <a:spcPts val="450"/>
              </a:spcAft>
              <a:buClr>
                <a:schemeClr val="tx2"/>
              </a:buClr>
              <a:buFont typeface="Arial" panose="020B0604020202020204" pitchFamily="34" charset="0"/>
              <a:buChar char="•"/>
              <a:defRPr sz="1500" b="0" i="0">
                <a:solidFill>
                  <a:schemeClr val="accent1"/>
                </a:solidFill>
                <a:latin typeface="HelveticaNeueLT Pro 45 Lt" panose="020B0403020202020204" pitchFamily="34" charset="77"/>
                <a:ea typeface="Helvetica Neue Light" panose="02000403000000020004" pitchFamily="2" charset="0"/>
                <a:cs typeface="Helvetica Neue" panose="02000503000000020004" pitchFamily="2"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edit Master text styles</a:t>
            </a:r>
          </a:p>
        </p:txBody>
      </p:sp>
      <p:sp>
        <p:nvSpPr>
          <p:cNvPr id="11" name="disclosure statment">
            <a:extLst>
              <a:ext uri="{FF2B5EF4-FFF2-40B4-BE49-F238E27FC236}">
                <a16:creationId xmlns:a16="http://schemas.microsoft.com/office/drawing/2014/main" id="{869D5D0A-BA67-C944-96E0-F36ACB245069}"/>
              </a:ext>
            </a:extLst>
          </p:cNvPr>
          <p:cNvSpPr txBox="1">
            <a:spLocks/>
          </p:cNvSpPr>
          <p:nvPr userDrawn="1"/>
        </p:nvSpPr>
        <p:spPr>
          <a:xfrm>
            <a:off x="706042" y="4686232"/>
            <a:ext cx="6393656" cy="298934"/>
          </a:xfrm>
          <a:prstGeom prst="rect">
            <a:avLst/>
          </a:prstGeom>
        </p:spPr>
        <p:txBody>
          <a:bodyPr wrap="square" lIns="0" tIns="0" rIns="0" bIns="0" anchor="ctr">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accent1"/>
                </a:solidFill>
                <a:latin typeface="Helvetica Neue LT Std 35 Thin" panose="020B04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spcBef>
                <a:spcPts val="0"/>
              </a:spcBef>
            </a:pPr>
            <a:r>
              <a:rPr lang="en-US" sz="600" b="0" i="0" dirty="0">
                <a:solidFill>
                  <a:schemeClr val="accent1">
                    <a:lumMod val="20000"/>
                    <a:lumOff val="80000"/>
                  </a:schemeClr>
                </a:solidFill>
                <a:latin typeface="HelveticaNeueLT Pro 45 Lt" panose="020B0403020202020204" pitchFamily="34" charset="77"/>
              </a:rPr>
              <a:t>Investment advisory services offered through CWM, LLC, an SEC Registered Investment Advisor. Carson Partners, a division of CWM, LLC, is a nationwide partnership of advisors.</a:t>
            </a:r>
          </a:p>
        </p:txBody>
      </p:sp>
      <p:pic>
        <p:nvPicPr>
          <p:cNvPr id="19" name="Picture 18">
            <a:extLst>
              <a:ext uri="{FF2B5EF4-FFF2-40B4-BE49-F238E27FC236}">
                <a16:creationId xmlns:a16="http://schemas.microsoft.com/office/drawing/2014/main" id="{F2BDC9DF-1D10-C141-ACE6-E52395B02815}"/>
              </a:ext>
            </a:extLst>
          </p:cNvPr>
          <p:cNvPicPr>
            <a:picLocks noChangeAspect="1"/>
          </p:cNvPicPr>
          <p:nvPr userDrawn="1"/>
        </p:nvPicPr>
        <p:blipFill>
          <a:blip r:embed="rId2" cstate="hqprint">
            <a:extLst>
              <a:ext uri="{28A0092B-C50C-407E-A947-70E740481C1C}">
                <a14:useLocalDpi xmlns:a14="http://schemas.microsoft.com/office/drawing/2010/main"/>
              </a:ext>
            </a:extLst>
          </a:blip>
          <a:srcRect/>
          <a:stretch/>
        </p:blipFill>
        <p:spPr>
          <a:xfrm>
            <a:off x="7316392" y="4688635"/>
            <a:ext cx="1104899" cy="294128"/>
          </a:xfrm>
          <a:prstGeom prst="rect">
            <a:avLst/>
          </a:prstGeom>
        </p:spPr>
      </p:pic>
    </p:spTree>
    <p:extLst>
      <p:ext uri="{BB962C8B-B14F-4D97-AF65-F5344CB8AC3E}">
        <p14:creationId xmlns:p14="http://schemas.microsoft.com/office/powerpoint/2010/main" val="2872162403"/>
      </p:ext>
    </p:extLst>
  </p:cSld>
  <p:clrMapOvr>
    <a:masterClrMapping/>
  </p:clrMapOvr>
  <p:transition spd="slow">
    <p:push dir="u"/>
  </p:transition>
  <p:extLst>
    <p:ext uri="{DCECCB84-F9BA-43D5-87BE-67443E8EF086}">
      <p15:sldGuideLst xmlns:p15="http://schemas.microsoft.com/office/powerpoint/2012/main"/>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Body Option 2 (1 column)">
  <p:cSld name="Body Option 2 (1 column)">
    <p:spTree>
      <p:nvGrpSpPr>
        <p:cNvPr id="1" name="Shape 765"/>
        <p:cNvGrpSpPr/>
        <p:nvPr/>
      </p:nvGrpSpPr>
      <p:grpSpPr>
        <a:xfrm>
          <a:off x="0" y="0"/>
          <a:ext cx="0" cy="0"/>
          <a:chOff x="0" y="0"/>
          <a:chExt cx="0" cy="0"/>
        </a:xfrm>
      </p:grpSpPr>
      <p:sp>
        <p:nvSpPr>
          <p:cNvPr id="766" name="Google Shape;766;p54"/>
          <p:cNvSpPr txBox="1">
            <a:spLocks noGrp="1"/>
          </p:cNvSpPr>
          <p:nvPr>
            <p:ph type="body" idx="1"/>
          </p:nvPr>
        </p:nvSpPr>
        <p:spPr>
          <a:xfrm>
            <a:off x="706041" y="627328"/>
            <a:ext cx="7715100" cy="320100"/>
          </a:xfrm>
          <a:prstGeom prst="rect">
            <a:avLst/>
          </a:prstGeom>
          <a:noFill/>
          <a:ln>
            <a:noFill/>
          </a:ln>
        </p:spPr>
        <p:txBody>
          <a:bodyPr spcFirstLastPara="1" wrap="square" lIns="0" tIns="0" rIns="0" bIns="0" anchor="t" anchorCtr="0">
            <a:noAutofit/>
          </a:bodyPr>
          <a:lstStyle>
            <a:lvl1pPr marL="457200" marR="0" lvl="0" indent="-228600" algn="l" rtl="0">
              <a:lnSpc>
                <a:spcPct val="80000"/>
              </a:lnSpc>
              <a:spcBef>
                <a:spcPts val="0"/>
              </a:spcBef>
              <a:spcAft>
                <a:spcPts val="0"/>
              </a:spcAft>
              <a:buClr>
                <a:schemeClr val="dk1"/>
              </a:buClr>
              <a:buSzPts val="3300"/>
              <a:buFont typeface="Arial"/>
              <a:buNone/>
              <a:defRPr sz="3300" b="1" i="0" u="none" strike="noStrike" cap="none">
                <a:solidFill>
                  <a:schemeClr val="dk1"/>
                </a:solidFill>
                <a:latin typeface="Helvetica Neue"/>
                <a:ea typeface="Helvetica Neue"/>
                <a:cs typeface="Helvetica Neue"/>
                <a:sym typeface="Helvetica Neue"/>
              </a:defRPr>
            </a:lvl1pPr>
            <a:lvl2pPr marL="914400" marR="0" lvl="1"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767" name="Google Shape;767;p54"/>
          <p:cNvSpPr txBox="1">
            <a:spLocks noGrp="1"/>
          </p:cNvSpPr>
          <p:nvPr>
            <p:ph type="body" idx="2"/>
          </p:nvPr>
        </p:nvSpPr>
        <p:spPr>
          <a:xfrm>
            <a:off x="710584" y="1456046"/>
            <a:ext cx="7715100" cy="29730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accent1"/>
              </a:buClr>
              <a:buSzPts val="1800"/>
              <a:buFont typeface="Arial"/>
              <a:buNone/>
              <a:defRPr sz="1800" b="0" i="0" u="none" strike="noStrike" cap="none">
                <a:solidFill>
                  <a:schemeClr val="accent1"/>
                </a:solidFill>
                <a:latin typeface="Helvetica Neue"/>
                <a:ea typeface="Helvetica Neue"/>
                <a:cs typeface="Helvetica Neue"/>
                <a:sym typeface="Helvetica Neue"/>
              </a:defRPr>
            </a:lvl1pPr>
            <a:lvl2pPr marL="914400" marR="0" lvl="1" indent="-228600" algn="l" rtl="0">
              <a:lnSpc>
                <a:spcPct val="90000"/>
              </a:lnSpc>
              <a:spcBef>
                <a:spcPts val="14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cxnSp>
        <p:nvCxnSpPr>
          <p:cNvPr id="768" name="Google Shape;768;p54"/>
          <p:cNvCxnSpPr/>
          <p:nvPr/>
        </p:nvCxnSpPr>
        <p:spPr>
          <a:xfrm>
            <a:off x="602312" y="603677"/>
            <a:ext cx="0" cy="320100"/>
          </a:xfrm>
          <a:prstGeom prst="straightConnector1">
            <a:avLst/>
          </a:prstGeom>
          <a:noFill/>
          <a:ln w="25400" cap="flat" cmpd="sng">
            <a:solidFill>
              <a:schemeClr val="dk2"/>
            </a:solidFill>
            <a:prstDash val="solid"/>
            <a:miter lim="800000"/>
            <a:headEnd type="none" w="sm" len="sm"/>
            <a:tailEnd type="none" w="sm" len="sm"/>
          </a:ln>
        </p:spPr>
      </p:cxnSp>
      <p:sp>
        <p:nvSpPr>
          <p:cNvPr id="769" name="Google Shape;769;p54"/>
          <p:cNvSpPr/>
          <p:nvPr/>
        </p:nvSpPr>
        <p:spPr>
          <a:xfrm>
            <a:off x="0" y="4533900"/>
            <a:ext cx="9144000" cy="609600"/>
          </a:xfrm>
          <a:prstGeom prst="rect">
            <a:avLst/>
          </a:prstGeom>
          <a:solidFill>
            <a:schemeClr val="lt1"/>
          </a:solidFill>
          <a:ln>
            <a:noFill/>
          </a:ln>
          <a:effectLst>
            <a:outerShdw blurRad="63500" algn="ctr" rotWithShape="0">
              <a:srgbClr val="000000">
                <a:alpha val="24705"/>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pic>
        <p:nvPicPr>
          <p:cNvPr id="770" name="Google Shape;770;p54"/>
          <p:cNvPicPr preferRelativeResize="0"/>
          <p:nvPr/>
        </p:nvPicPr>
        <p:blipFill rotWithShape="1">
          <a:blip r:embed="rId2">
            <a:alphaModFix/>
          </a:blip>
          <a:srcRect/>
          <a:stretch/>
        </p:blipFill>
        <p:spPr>
          <a:xfrm>
            <a:off x="7316392" y="4687355"/>
            <a:ext cx="1104897" cy="296687"/>
          </a:xfrm>
          <a:prstGeom prst="rect">
            <a:avLst/>
          </a:prstGeom>
          <a:noFill/>
          <a:ln>
            <a:noFill/>
          </a:ln>
        </p:spPr>
      </p:pic>
      <p:sp>
        <p:nvSpPr>
          <p:cNvPr id="771" name="Google Shape;771;p54"/>
          <p:cNvSpPr txBox="1"/>
          <p:nvPr/>
        </p:nvSpPr>
        <p:spPr>
          <a:xfrm>
            <a:off x="710583" y="4686232"/>
            <a:ext cx="5843100" cy="298800"/>
          </a:xfrm>
          <a:prstGeom prst="rect">
            <a:avLst/>
          </a:prstGeom>
          <a:noFill/>
          <a:ln>
            <a:noFill/>
          </a:ln>
        </p:spPr>
        <p:txBody>
          <a:bodyPr spcFirstLastPara="1" wrap="square" lIns="0" tIns="0" rIns="0" bIns="0" anchor="ctr" anchorCtr="0">
            <a:noAutofit/>
          </a:bodyPr>
          <a:lstStyle/>
          <a:p>
            <a:pPr marL="0" marR="0" lvl="0" indent="0" algn="l" rtl="0">
              <a:lnSpc>
                <a:spcPct val="80000"/>
              </a:lnSpc>
              <a:spcBef>
                <a:spcPts val="0"/>
              </a:spcBef>
              <a:spcAft>
                <a:spcPts val="0"/>
              </a:spcAft>
              <a:buClr>
                <a:srgbClr val="B4B1B4"/>
              </a:buClr>
              <a:buSzPts val="600"/>
              <a:buFont typeface="Arial"/>
              <a:buNone/>
            </a:pPr>
            <a:r>
              <a:rPr lang="en-US" sz="600" b="0" i="0">
                <a:solidFill>
                  <a:srgbClr val="B4B1B4"/>
                </a:solidFill>
                <a:latin typeface="Arial Narrow"/>
                <a:ea typeface="Arial Narrow"/>
                <a:cs typeface="Arial Narrow"/>
                <a:sym typeface="Arial Narrow"/>
              </a:rPr>
              <a:t>The information included herein is for informational purposes and is intended for use by advisors only, and should not be copied, reproduced, or redistributed without consent of CWM, LLC. Carson Partners offers investment advisory services through CWM, LLC, an SEC Registered Investment Advisor. Carson Coaching and CWM, LLC are separate but affiliated companies and wholly-owned subsidiaries of Carson Group Holdings, LLC. Carson Coaching does not provide advisory services.</a:t>
            </a:r>
            <a:endParaRPr sz="1100"/>
          </a:p>
        </p:txBody>
      </p:sp>
    </p:spTree>
  </p:cSld>
  <p:clrMapOvr>
    <a:masterClrMapping/>
  </p:clrMapOvr>
  <p:transition spd="slow">
    <p:push/>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Slide options divider 1">
  <p:cSld name="Slide options divider 1">
    <p:bg>
      <p:bgPr>
        <a:solidFill>
          <a:srgbClr val="FFC000"/>
        </a:solidFill>
        <a:effectLst/>
      </p:bgPr>
    </p:bg>
    <p:spTree>
      <p:nvGrpSpPr>
        <p:cNvPr id="1" name="Shape 779"/>
        <p:cNvGrpSpPr/>
        <p:nvPr/>
      </p:nvGrpSpPr>
      <p:grpSpPr>
        <a:xfrm>
          <a:off x="0" y="0"/>
          <a:ext cx="0" cy="0"/>
          <a:chOff x="0" y="0"/>
          <a:chExt cx="0" cy="0"/>
        </a:xfrm>
      </p:grpSpPr>
      <p:sp>
        <p:nvSpPr>
          <p:cNvPr id="780" name="Google Shape;780;p134"/>
          <p:cNvSpPr/>
          <p:nvPr/>
        </p:nvSpPr>
        <p:spPr>
          <a:xfrm>
            <a:off x="0" y="0"/>
            <a:ext cx="9144000" cy="5143500"/>
          </a:xfrm>
          <a:prstGeom prst="rect">
            <a:avLst/>
          </a:prstGeom>
          <a:solidFill>
            <a:srgbClr val="FFC00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US" sz="5400" b="1" i="0">
                <a:solidFill>
                  <a:schemeClr val="accent1"/>
                </a:solidFill>
                <a:latin typeface="Helvetica Neue"/>
                <a:ea typeface="Helvetica Neue"/>
                <a:cs typeface="Helvetica Neue"/>
                <a:sym typeface="Helvetica Neue"/>
              </a:rPr>
              <a:t>Title slides</a:t>
            </a:r>
            <a:endParaRPr sz="1100"/>
          </a:p>
        </p:txBody>
      </p:sp>
    </p:spTree>
  </p:cSld>
  <p:clrMapOvr>
    <a:masterClrMapping/>
  </p:clrMapOvr>
  <p:transition spd="slow">
    <p:pu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Option 3 (pic background)">
  <p:cSld name="Section Option 3 (pic background)">
    <p:spTree>
      <p:nvGrpSpPr>
        <p:cNvPr id="1" name="Shape 91"/>
        <p:cNvGrpSpPr/>
        <p:nvPr/>
      </p:nvGrpSpPr>
      <p:grpSpPr>
        <a:xfrm>
          <a:off x="0" y="0"/>
          <a:ext cx="0" cy="0"/>
          <a:chOff x="0" y="0"/>
          <a:chExt cx="0" cy="0"/>
        </a:xfrm>
      </p:grpSpPr>
      <p:cxnSp>
        <p:nvCxnSpPr>
          <p:cNvPr id="92" name="Google Shape;92;p64"/>
          <p:cNvCxnSpPr/>
          <p:nvPr/>
        </p:nvCxnSpPr>
        <p:spPr>
          <a:xfrm rot="10800000" flipH="1">
            <a:off x="-3571" y="4165307"/>
            <a:ext cx="9144000" cy="358200"/>
          </a:xfrm>
          <a:prstGeom prst="straightConnector1">
            <a:avLst/>
          </a:prstGeom>
          <a:noFill/>
          <a:ln w="9525" cap="flat" cmpd="sng">
            <a:solidFill>
              <a:srgbClr val="F2F2F2"/>
            </a:solidFill>
            <a:prstDash val="solid"/>
            <a:miter lim="800000"/>
            <a:headEnd type="none" w="sm" len="sm"/>
            <a:tailEnd type="none" w="sm" len="sm"/>
          </a:ln>
        </p:spPr>
      </p:cxnSp>
      <p:cxnSp>
        <p:nvCxnSpPr>
          <p:cNvPr id="93" name="Google Shape;93;p64"/>
          <p:cNvCxnSpPr/>
          <p:nvPr/>
        </p:nvCxnSpPr>
        <p:spPr>
          <a:xfrm>
            <a:off x="-3571" y="618809"/>
            <a:ext cx="9144000" cy="358200"/>
          </a:xfrm>
          <a:prstGeom prst="straightConnector1">
            <a:avLst/>
          </a:prstGeom>
          <a:noFill/>
          <a:ln w="9525" cap="flat" cmpd="sng">
            <a:solidFill>
              <a:srgbClr val="F2F2F2"/>
            </a:solidFill>
            <a:prstDash val="solid"/>
            <a:miter lim="800000"/>
            <a:headEnd type="none" w="sm" len="sm"/>
            <a:tailEnd type="none" w="sm" len="sm"/>
          </a:ln>
        </p:spPr>
      </p:cxnSp>
      <p:sp>
        <p:nvSpPr>
          <p:cNvPr id="94" name="Google Shape;94;p64"/>
          <p:cNvSpPr>
            <a:spLocks noGrp="1"/>
          </p:cNvSpPr>
          <p:nvPr>
            <p:ph type="pic" idx="2"/>
          </p:nvPr>
        </p:nvSpPr>
        <p:spPr>
          <a:xfrm>
            <a:off x="709613" y="661701"/>
            <a:ext cx="7711800" cy="3811200"/>
          </a:xfrm>
          <a:prstGeom prst="rect">
            <a:avLst/>
          </a:prstGeom>
          <a:solidFill>
            <a:srgbClr val="F2F2F2"/>
          </a:solidFill>
          <a:ln>
            <a:noFill/>
          </a:ln>
        </p:spPr>
      </p:sp>
      <p:sp>
        <p:nvSpPr>
          <p:cNvPr id="95" name="Google Shape;95;p64"/>
          <p:cNvSpPr txBox="1">
            <a:spLocks noGrp="1"/>
          </p:cNvSpPr>
          <p:nvPr>
            <p:ph type="body" idx="1"/>
          </p:nvPr>
        </p:nvSpPr>
        <p:spPr>
          <a:xfrm>
            <a:off x="983422" y="1364735"/>
            <a:ext cx="7104900" cy="2534700"/>
          </a:xfrm>
          <a:prstGeom prst="rect">
            <a:avLst/>
          </a:prstGeom>
          <a:noFill/>
          <a:ln>
            <a:noFill/>
          </a:ln>
          <a:effectLst>
            <a:outerShdw blurRad="63500" algn="ctr" rotWithShape="0">
              <a:srgbClr val="000000">
                <a:alpha val="40000"/>
              </a:srgbClr>
            </a:outerShdw>
          </a:effectLst>
        </p:spPr>
        <p:txBody>
          <a:bodyPr spcFirstLastPara="1" wrap="square" lIns="68575" tIns="34275" rIns="68575" bIns="34275" anchor="ctr" anchorCtr="0">
            <a:noAutofit/>
          </a:bodyPr>
          <a:lstStyle>
            <a:lvl1pPr marL="457200" marR="0" lvl="0" indent="-228600" algn="ctr" rtl="0">
              <a:lnSpc>
                <a:spcPct val="100000"/>
              </a:lnSpc>
              <a:spcBef>
                <a:spcPts val="0"/>
              </a:spcBef>
              <a:spcAft>
                <a:spcPts val="0"/>
              </a:spcAft>
              <a:buClr>
                <a:schemeClr val="lt1"/>
              </a:buClr>
              <a:buSzPts val="4100"/>
              <a:buFont typeface="Arial"/>
              <a:buNone/>
              <a:defRPr sz="4100" b="1" i="0" u="none" strike="noStrike" cap="none">
                <a:solidFill>
                  <a:schemeClr val="lt1"/>
                </a:solidFill>
                <a:latin typeface="Helvetica Neue"/>
                <a:ea typeface="Helvetica Neue"/>
                <a:cs typeface="Helvetica Neue"/>
                <a:sym typeface="Helvetica Neue"/>
              </a:defRPr>
            </a:lvl1pPr>
            <a:lvl2pPr marL="914400" marR="0" lvl="1"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Tree>
  </p:cSld>
  <p:clrMapOvr>
    <a:masterClrMapping/>
  </p:clrMapOvr>
  <p:transition spd="slow">
    <p:push/>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Title Option 1">
  <p:cSld name="Title Option 1">
    <p:spTree>
      <p:nvGrpSpPr>
        <p:cNvPr id="1" name="Shape 781"/>
        <p:cNvGrpSpPr/>
        <p:nvPr/>
      </p:nvGrpSpPr>
      <p:grpSpPr>
        <a:xfrm>
          <a:off x="0" y="0"/>
          <a:ext cx="0" cy="0"/>
          <a:chOff x="0" y="0"/>
          <a:chExt cx="0" cy="0"/>
        </a:xfrm>
      </p:grpSpPr>
      <p:sp>
        <p:nvSpPr>
          <p:cNvPr id="782" name="Google Shape;782;p135"/>
          <p:cNvSpPr txBox="1">
            <a:spLocks noGrp="1"/>
          </p:cNvSpPr>
          <p:nvPr>
            <p:ph type="body" idx="1"/>
          </p:nvPr>
        </p:nvSpPr>
        <p:spPr>
          <a:xfrm>
            <a:off x="706049" y="966083"/>
            <a:ext cx="7715100" cy="1171200"/>
          </a:xfrm>
          <a:prstGeom prst="rect">
            <a:avLst/>
          </a:prstGeom>
          <a:noFill/>
          <a:ln>
            <a:noFill/>
          </a:ln>
        </p:spPr>
        <p:txBody>
          <a:bodyPr spcFirstLastPara="1" wrap="square" lIns="0" tIns="68575" rIns="0" bIns="0" anchor="t" anchorCtr="0">
            <a:noAutofit/>
          </a:bodyPr>
          <a:lstStyle>
            <a:lvl1pPr marL="457200" marR="0" lvl="0" indent="-228600" algn="l" rtl="0">
              <a:lnSpc>
                <a:spcPct val="75000"/>
              </a:lnSpc>
              <a:spcBef>
                <a:spcPts val="0"/>
              </a:spcBef>
              <a:spcAft>
                <a:spcPts val="0"/>
              </a:spcAft>
              <a:buClr>
                <a:schemeClr val="dk1"/>
              </a:buClr>
              <a:buSzPts val="5400"/>
              <a:buFont typeface="Arial"/>
              <a:buNone/>
              <a:defRPr sz="5400" b="1" i="0" u="none" strike="noStrike" cap="none">
                <a:solidFill>
                  <a:schemeClr val="dk1"/>
                </a:solidFill>
                <a:latin typeface="Helvetica Neue"/>
                <a:ea typeface="Helvetica Neue"/>
                <a:cs typeface="Helvetica Neue"/>
                <a:sym typeface="Helvetica Neue"/>
              </a:defRPr>
            </a:lvl1pPr>
            <a:lvl2pPr marL="914400" marR="0" lvl="1"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cxnSp>
        <p:nvCxnSpPr>
          <p:cNvPr id="783" name="Google Shape;783;p135"/>
          <p:cNvCxnSpPr/>
          <p:nvPr/>
        </p:nvCxnSpPr>
        <p:spPr>
          <a:xfrm>
            <a:off x="602312" y="961184"/>
            <a:ext cx="0" cy="527700"/>
          </a:xfrm>
          <a:prstGeom prst="straightConnector1">
            <a:avLst/>
          </a:prstGeom>
          <a:noFill/>
          <a:ln w="25400" cap="flat" cmpd="sng">
            <a:solidFill>
              <a:schemeClr val="dk2"/>
            </a:solidFill>
            <a:prstDash val="solid"/>
            <a:miter lim="800000"/>
            <a:headEnd type="none" w="sm" len="sm"/>
            <a:tailEnd type="none" w="sm" len="sm"/>
          </a:ln>
        </p:spPr>
      </p:cxnSp>
      <p:pic>
        <p:nvPicPr>
          <p:cNvPr id="784" name="Google Shape;784;p135"/>
          <p:cNvPicPr preferRelativeResize="0"/>
          <p:nvPr/>
        </p:nvPicPr>
        <p:blipFill rotWithShape="1">
          <a:blip r:embed="rId2">
            <a:alphaModFix/>
          </a:blip>
          <a:srcRect/>
          <a:stretch/>
        </p:blipFill>
        <p:spPr>
          <a:xfrm>
            <a:off x="716956" y="4649876"/>
            <a:ext cx="1470621" cy="394890"/>
          </a:xfrm>
          <a:prstGeom prst="rect">
            <a:avLst/>
          </a:prstGeom>
          <a:noFill/>
          <a:ln>
            <a:noFill/>
          </a:ln>
        </p:spPr>
      </p:pic>
      <p:sp>
        <p:nvSpPr>
          <p:cNvPr id="785" name="Google Shape;785;p135"/>
          <p:cNvSpPr txBox="1">
            <a:spLocks noGrp="1"/>
          </p:cNvSpPr>
          <p:nvPr>
            <p:ph type="body" idx="2"/>
          </p:nvPr>
        </p:nvSpPr>
        <p:spPr>
          <a:xfrm>
            <a:off x="706049" y="3213776"/>
            <a:ext cx="3751800" cy="665700"/>
          </a:xfrm>
          <a:prstGeom prst="rect">
            <a:avLst/>
          </a:prstGeom>
          <a:noFill/>
          <a:ln>
            <a:noFill/>
          </a:ln>
        </p:spPr>
        <p:txBody>
          <a:bodyPr spcFirstLastPara="1" wrap="square" lIns="0" tIns="0" rIns="0" bIns="0" anchor="ctr" anchorCtr="0">
            <a:noAutofit/>
          </a:bodyPr>
          <a:lstStyle>
            <a:lvl1pPr marL="457200" marR="0" lvl="0" indent="-228600" algn="l" rtl="0">
              <a:lnSpc>
                <a:spcPct val="100000"/>
              </a:lnSpc>
              <a:spcBef>
                <a:spcPts val="0"/>
              </a:spcBef>
              <a:spcAft>
                <a:spcPts val="0"/>
              </a:spcAft>
              <a:buClr>
                <a:schemeClr val="dk2"/>
              </a:buClr>
              <a:buSzPts val="1800"/>
              <a:buFont typeface="Arial"/>
              <a:buNone/>
              <a:defRPr sz="1800" b="0" i="0" u="none" strike="noStrike" cap="none">
                <a:solidFill>
                  <a:schemeClr val="dk2"/>
                </a:solidFill>
                <a:latin typeface="Helvetica Neue"/>
                <a:ea typeface="Helvetica Neue"/>
                <a:cs typeface="Helvetica Neue"/>
                <a:sym typeface="Helvetica Neue"/>
              </a:defRPr>
            </a:lvl1pPr>
            <a:lvl2pPr marL="914400" marR="0" lvl="1"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Tree>
  </p:cSld>
  <p:clrMapOvr>
    <a:masterClrMapping/>
  </p:clrMapOvr>
  <p:transition spd="slow">
    <p:push/>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Title Option 1 (address)">
  <p:cSld name="Title Option 1 (address)">
    <p:spTree>
      <p:nvGrpSpPr>
        <p:cNvPr id="1" name="Shape 786"/>
        <p:cNvGrpSpPr/>
        <p:nvPr/>
      </p:nvGrpSpPr>
      <p:grpSpPr>
        <a:xfrm>
          <a:off x="0" y="0"/>
          <a:ext cx="0" cy="0"/>
          <a:chOff x="0" y="0"/>
          <a:chExt cx="0" cy="0"/>
        </a:xfrm>
      </p:grpSpPr>
      <p:sp>
        <p:nvSpPr>
          <p:cNvPr id="787" name="Google Shape;787;p136"/>
          <p:cNvSpPr txBox="1">
            <a:spLocks noGrp="1"/>
          </p:cNvSpPr>
          <p:nvPr>
            <p:ph type="body" idx="1"/>
          </p:nvPr>
        </p:nvSpPr>
        <p:spPr>
          <a:xfrm>
            <a:off x="706049" y="966083"/>
            <a:ext cx="7715100" cy="1157100"/>
          </a:xfrm>
          <a:prstGeom prst="rect">
            <a:avLst/>
          </a:prstGeom>
          <a:noFill/>
          <a:ln>
            <a:noFill/>
          </a:ln>
        </p:spPr>
        <p:txBody>
          <a:bodyPr spcFirstLastPara="1" wrap="square" lIns="0" tIns="68575" rIns="0" bIns="0" anchor="t" anchorCtr="0">
            <a:noAutofit/>
          </a:bodyPr>
          <a:lstStyle>
            <a:lvl1pPr marL="457200" marR="0" lvl="0" indent="-228600" algn="l" rtl="0">
              <a:lnSpc>
                <a:spcPct val="75000"/>
              </a:lnSpc>
              <a:spcBef>
                <a:spcPts val="0"/>
              </a:spcBef>
              <a:spcAft>
                <a:spcPts val="0"/>
              </a:spcAft>
              <a:buClr>
                <a:schemeClr val="dk1"/>
              </a:buClr>
              <a:buSzPts val="5400"/>
              <a:buFont typeface="Arial"/>
              <a:buNone/>
              <a:defRPr sz="5400" b="1" i="0" u="none" strike="noStrike" cap="none">
                <a:solidFill>
                  <a:schemeClr val="dk1"/>
                </a:solidFill>
                <a:latin typeface="Helvetica Neue"/>
                <a:ea typeface="Helvetica Neue"/>
                <a:cs typeface="Helvetica Neue"/>
                <a:sym typeface="Helvetica Neue"/>
              </a:defRPr>
            </a:lvl1pPr>
            <a:lvl2pPr marL="914400" marR="0" lvl="1"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pic>
        <p:nvPicPr>
          <p:cNvPr id="788" name="Google Shape;788;p136"/>
          <p:cNvPicPr preferRelativeResize="0"/>
          <p:nvPr/>
        </p:nvPicPr>
        <p:blipFill rotWithShape="1">
          <a:blip r:embed="rId2">
            <a:alphaModFix/>
          </a:blip>
          <a:srcRect/>
          <a:stretch/>
        </p:blipFill>
        <p:spPr>
          <a:xfrm>
            <a:off x="716956" y="4649876"/>
            <a:ext cx="1470621" cy="394890"/>
          </a:xfrm>
          <a:prstGeom prst="rect">
            <a:avLst/>
          </a:prstGeom>
          <a:noFill/>
          <a:ln>
            <a:noFill/>
          </a:ln>
        </p:spPr>
      </p:pic>
      <p:cxnSp>
        <p:nvCxnSpPr>
          <p:cNvPr id="789" name="Google Shape;789;p136"/>
          <p:cNvCxnSpPr/>
          <p:nvPr/>
        </p:nvCxnSpPr>
        <p:spPr>
          <a:xfrm>
            <a:off x="602312" y="961184"/>
            <a:ext cx="0" cy="527700"/>
          </a:xfrm>
          <a:prstGeom prst="straightConnector1">
            <a:avLst/>
          </a:prstGeom>
          <a:noFill/>
          <a:ln w="25400" cap="flat" cmpd="sng">
            <a:solidFill>
              <a:schemeClr val="dk2"/>
            </a:solidFill>
            <a:prstDash val="solid"/>
            <a:miter lim="800000"/>
            <a:headEnd type="none" w="sm" len="sm"/>
            <a:tailEnd type="none" w="sm" len="sm"/>
          </a:ln>
        </p:spPr>
      </p:cxnSp>
      <p:sp>
        <p:nvSpPr>
          <p:cNvPr id="790" name="Google Shape;790;p136"/>
          <p:cNvSpPr txBox="1">
            <a:spLocks noGrp="1"/>
          </p:cNvSpPr>
          <p:nvPr>
            <p:ph type="body" idx="2"/>
          </p:nvPr>
        </p:nvSpPr>
        <p:spPr>
          <a:xfrm>
            <a:off x="706049" y="3213776"/>
            <a:ext cx="3751800" cy="665700"/>
          </a:xfrm>
          <a:prstGeom prst="rect">
            <a:avLst/>
          </a:prstGeom>
          <a:noFill/>
          <a:ln>
            <a:noFill/>
          </a:ln>
        </p:spPr>
        <p:txBody>
          <a:bodyPr spcFirstLastPara="1" wrap="square" lIns="0" tIns="0" rIns="0" bIns="0" anchor="ctr" anchorCtr="0">
            <a:noAutofit/>
          </a:bodyPr>
          <a:lstStyle>
            <a:lvl1pPr marL="457200" marR="0" lvl="0" indent="-228600" algn="l" rtl="0">
              <a:lnSpc>
                <a:spcPct val="100000"/>
              </a:lnSpc>
              <a:spcBef>
                <a:spcPts val="0"/>
              </a:spcBef>
              <a:spcAft>
                <a:spcPts val="0"/>
              </a:spcAft>
              <a:buClr>
                <a:schemeClr val="dk2"/>
              </a:buClr>
              <a:buSzPts val="1800"/>
              <a:buFont typeface="Arial"/>
              <a:buNone/>
              <a:defRPr sz="1800" b="0" i="0" u="none" strike="noStrike" cap="none">
                <a:solidFill>
                  <a:schemeClr val="dk2"/>
                </a:solidFill>
                <a:latin typeface="Helvetica Neue"/>
                <a:ea typeface="Helvetica Neue"/>
                <a:cs typeface="Helvetica Neue"/>
                <a:sym typeface="Helvetica Neue"/>
              </a:defRPr>
            </a:lvl1pPr>
            <a:lvl2pPr marL="914400" marR="0" lvl="1"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791" name="Google Shape;791;p136"/>
          <p:cNvSpPr txBox="1">
            <a:spLocks noGrp="1"/>
          </p:cNvSpPr>
          <p:nvPr>
            <p:ph type="body" idx="3"/>
          </p:nvPr>
        </p:nvSpPr>
        <p:spPr>
          <a:xfrm>
            <a:off x="7316392" y="4627399"/>
            <a:ext cx="1104900" cy="335100"/>
          </a:xfrm>
          <a:prstGeom prst="rect">
            <a:avLst/>
          </a:prstGeom>
          <a:noFill/>
          <a:ln>
            <a:noFill/>
          </a:ln>
        </p:spPr>
        <p:txBody>
          <a:bodyPr spcFirstLastPara="1" wrap="square" lIns="0" tIns="0" rIns="0" bIns="0" anchor="ctr" anchorCtr="0">
            <a:noAutofit/>
          </a:bodyPr>
          <a:lstStyle>
            <a:lvl1pPr marL="457200" marR="0" lvl="0" indent="-228600" algn="l" rtl="0">
              <a:lnSpc>
                <a:spcPct val="100000"/>
              </a:lnSpc>
              <a:spcBef>
                <a:spcPts val="0"/>
              </a:spcBef>
              <a:spcAft>
                <a:spcPts val="0"/>
              </a:spcAft>
              <a:buClr>
                <a:schemeClr val="accent1"/>
              </a:buClr>
              <a:buSzPts val="800"/>
              <a:buFont typeface="Arial"/>
              <a:buNone/>
              <a:defRPr sz="800" b="0" i="0" u="none" strike="noStrike" cap="none">
                <a:solidFill>
                  <a:schemeClr val="accent1"/>
                </a:solidFill>
                <a:latin typeface="Arial"/>
                <a:ea typeface="Arial"/>
                <a:cs typeface="Arial"/>
                <a:sym typeface="Arial"/>
              </a:defRPr>
            </a:lvl1pPr>
            <a:lvl2pPr marL="914400" marR="0" lvl="1"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Tree>
  </p:cSld>
  <p:clrMapOvr>
    <a:masterClrMapping/>
  </p:clrMapOvr>
  <p:transition spd="slow">
    <p:push/>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Title Option 2">
  <p:cSld name="Title Option 2">
    <p:spTree>
      <p:nvGrpSpPr>
        <p:cNvPr id="1" name="Shape 792"/>
        <p:cNvGrpSpPr/>
        <p:nvPr/>
      </p:nvGrpSpPr>
      <p:grpSpPr>
        <a:xfrm>
          <a:off x="0" y="0"/>
          <a:ext cx="0" cy="0"/>
          <a:chOff x="0" y="0"/>
          <a:chExt cx="0" cy="0"/>
        </a:xfrm>
      </p:grpSpPr>
      <p:sp>
        <p:nvSpPr>
          <p:cNvPr id="793" name="Google Shape;793;p137"/>
          <p:cNvSpPr/>
          <p:nvPr/>
        </p:nvSpPr>
        <p:spPr>
          <a:xfrm>
            <a:off x="0" y="0"/>
            <a:ext cx="9144000" cy="4429200"/>
          </a:xfrm>
          <a:prstGeom prst="rect">
            <a:avLst/>
          </a:prstGeom>
          <a:solidFill>
            <a:schemeClr val="dk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cxnSp>
        <p:nvCxnSpPr>
          <p:cNvPr id="794" name="Google Shape;794;p137"/>
          <p:cNvCxnSpPr/>
          <p:nvPr/>
        </p:nvCxnSpPr>
        <p:spPr>
          <a:xfrm>
            <a:off x="600075" y="0"/>
            <a:ext cx="0" cy="4429200"/>
          </a:xfrm>
          <a:prstGeom prst="straightConnector1">
            <a:avLst/>
          </a:prstGeom>
          <a:noFill/>
          <a:ln w="9525" cap="flat" cmpd="sng">
            <a:solidFill>
              <a:schemeClr val="lt1">
                <a:alpha val="4705"/>
              </a:schemeClr>
            </a:solidFill>
            <a:prstDash val="solid"/>
            <a:miter lim="800000"/>
            <a:headEnd type="none" w="sm" len="sm"/>
            <a:tailEnd type="none" w="sm" len="sm"/>
          </a:ln>
        </p:spPr>
      </p:cxnSp>
      <p:sp>
        <p:nvSpPr>
          <p:cNvPr id="795" name="Google Shape;795;p137"/>
          <p:cNvSpPr txBox="1">
            <a:spLocks noGrp="1"/>
          </p:cNvSpPr>
          <p:nvPr>
            <p:ph type="body" idx="1"/>
          </p:nvPr>
        </p:nvSpPr>
        <p:spPr>
          <a:xfrm>
            <a:off x="706049" y="966083"/>
            <a:ext cx="7715100" cy="1166400"/>
          </a:xfrm>
          <a:prstGeom prst="rect">
            <a:avLst/>
          </a:prstGeom>
          <a:noFill/>
          <a:ln>
            <a:noFill/>
          </a:ln>
        </p:spPr>
        <p:txBody>
          <a:bodyPr spcFirstLastPara="1" wrap="square" lIns="0" tIns="68575" rIns="0" bIns="0" anchor="t" anchorCtr="0">
            <a:noAutofit/>
          </a:bodyPr>
          <a:lstStyle>
            <a:lvl1pPr marL="457200" marR="0" lvl="0" indent="-228600" algn="l" rtl="0">
              <a:lnSpc>
                <a:spcPct val="75000"/>
              </a:lnSpc>
              <a:spcBef>
                <a:spcPts val="0"/>
              </a:spcBef>
              <a:spcAft>
                <a:spcPts val="0"/>
              </a:spcAft>
              <a:buClr>
                <a:schemeClr val="lt1"/>
              </a:buClr>
              <a:buSzPts val="5400"/>
              <a:buFont typeface="Arial"/>
              <a:buNone/>
              <a:defRPr sz="5400" b="1" i="0" u="none" strike="noStrike" cap="none">
                <a:solidFill>
                  <a:schemeClr val="lt1"/>
                </a:solidFill>
                <a:latin typeface="Helvetica Neue"/>
                <a:ea typeface="Helvetica Neue"/>
                <a:cs typeface="Helvetica Neue"/>
                <a:sym typeface="Helvetica Neue"/>
              </a:defRPr>
            </a:lvl1pPr>
            <a:lvl2pPr marL="914400" marR="0" lvl="1"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cxnSp>
        <p:nvCxnSpPr>
          <p:cNvPr id="796" name="Google Shape;796;p137"/>
          <p:cNvCxnSpPr/>
          <p:nvPr/>
        </p:nvCxnSpPr>
        <p:spPr>
          <a:xfrm>
            <a:off x="1926291" y="0"/>
            <a:ext cx="0" cy="4429200"/>
          </a:xfrm>
          <a:prstGeom prst="straightConnector1">
            <a:avLst/>
          </a:prstGeom>
          <a:noFill/>
          <a:ln w="9525" cap="flat" cmpd="sng">
            <a:solidFill>
              <a:schemeClr val="lt1">
                <a:alpha val="4705"/>
              </a:schemeClr>
            </a:solidFill>
            <a:prstDash val="dash"/>
            <a:miter lim="800000"/>
            <a:headEnd type="none" w="sm" len="sm"/>
            <a:tailEnd type="none" w="sm" len="sm"/>
          </a:ln>
        </p:spPr>
      </p:cxnSp>
      <p:cxnSp>
        <p:nvCxnSpPr>
          <p:cNvPr id="797" name="Google Shape;797;p137"/>
          <p:cNvCxnSpPr/>
          <p:nvPr/>
        </p:nvCxnSpPr>
        <p:spPr>
          <a:xfrm>
            <a:off x="3242422" y="0"/>
            <a:ext cx="0" cy="4429200"/>
          </a:xfrm>
          <a:prstGeom prst="straightConnector1">
            <a:avLst/>
          </a:prstGeom>
          <a:noFill/>
          <a:ln w="9525" cap="flat" cmpd="sng">
            <a:solidFill>
              <a:schemeClr val="lt1">
                <a:alpha val="4705"/>
              </a:schemeClr>
            </a:solidFill>
            <a:prstDash val="dash"/>
            <a:miter lim="800000"/>
            <a:headEnd type="none" w="sm" len="sm"/>
            <a:tailEnd type="none" w="sm" len="sm"/>
          </a:ln>
        </p:spPr>
      </p:cxnSp>
      <p:cxnSp>
        <p:nvCxnSpPr>
          <p:cNvPr id="798" name="Google Shape;798;p137"/>
          <p:cNvCxnSpPr/>
          <p:nvPr/>
        </p:nvCxnSpPr>
        <p:spPr>
          <a:xfrm>
            <a:off x="4568639" y="0"/>
            <a:ext cx="0" cy="4429200"/>
          </a:xfrm>
          <a:prstGeom prst="straightConnector1">
            <a:avLst/>
          </a:prstGeom>
          <a:noFill/>
          <a:ln w="9525" cap="flat" cmpd="sng">
            <a:solidFill>
              <a:schemeClr val="lt1">
                <a:alpha val="4705"/>
              </a:schemeClr>
            </a:solidFill>
            <a:prstDash val="dash"/>
            <a:miter lim="800000"/>
            <a:headEnd type="none" w="sm" len="sm"/>
            <a:tailEnd type="none" w="sm" len="sm"/>
          </a:ln>
        </p:spPr>
      </p:cxnSp>
      <p:cxnSp>
        <p:nvCxnSpPr>
          <p:cNvPr id="799" name="Google Shape;799;p137"/>
          <p:cNvCxnSpPr/>
          <p:nvPr/>
        </p:nvCxnSpPr>
        <p:spPr>
          <a:xfrm>
            <a:off x="5884769" y="0"/>
            <a:ext cx="0" cy="4429200"/>
          </a:xfrm>
          <a:prstGeom prst="straightConnector1">
            <a:avLst/>
          </a:prstGeom>
          <a:noFill/>
          <a:ln w="9525" cap="flat" cmpd="sng">
            <a:solidFill>
              <a:schemeClr val="lt1">
                <a:alpha val="4705"/>
              </a:schemeClr>
            </a:solidFill>
            <a:prstDash val="dash"/>
            <a:miter lim="800000"/>
            <a:headEnd type="none" w="sm" len="sm"/>
            <a:tailEnd type="none" w="sm" len="sm"/>
          </a:ln>
        </p:spPr>
      </p:cxnSp>
      <p:cxnSp>
        <p:nvCxnSpPr>
          <p:cNvPr id="800" name="Google Shape;800;p137"/>
          <p:cNvCxnSpPr/>
          <p:nvPr/>
        </p:nvCxnSpPr>
        <p:spPr>
          <a:xfrm>
            <a:off x="7205943" y="0"/>
            <a:ext cx="0" cy="4429200"/>
          </a:xfrm>
          <a:prstGeom prst="straightConnector1">
            <a:avLst/>
          </a:prstGeom>
          <a:noFill/>
          <a:ln w="9525" cap="flat" cmpd="sng">
            <a:solidFill>
              <a:schemeClr val="lt1">
                <a:alpha val="4705"/>
              </a:schemeClr>
            </a:solidFill>
            <a:prstDash val="dash"/>
            <a:miter lim="800000"/>
            <a:headEnd type="none" w="sm" len="sm"/>
            <a:tailEnd type="none" w="sm" len="sm"/>
          </a:ln>
        </p:spPr>
      </p:cxnSp>
      <p:cxnSp>
        <p:nvCxnSpPr>
          <p:cNvPr id="801" name="Google Shape;801;p137"/>
          <p:cNvCxnSpPr/>
          <p:nvPr/>
        </p:nvCxnSpPr>
        <p:spPr>
          <a:xfrm>
            <a:off x="8532159" y="0"/>
            <a:ext cx="0" cy="4429200"/>
          </a:xfrm>
          <a:prstGeom prst="straightConnector1">
            <a:avLst/>
          </a:prstGeom>
          <a:noFill/>
          <a:ln w="9525" cap="flat" cmpd="sng">
            <a:solidFill>
              <a:schemeClr val="lt1">
                <a:alpha val="4705"/>
              </a:schemeClr>
            </a:solidFill>
            <a:prstDash val="solid"/>
            <a:miter lim="800000"/>
            <a:headEnd type="none" w="sm" len="sm"/>
            <a:tailEnd type="none" w="sm" len="sm"/>
          </a:ln>
        </p:spPr>
      </p:cxnSp>
      <p:pic>
        <p:nvPicPr>
          <p:cNvPr id="802" name="Google Shape;802;p137"/>
          <p:cNvPicPr preferRelativeResize="0"/>
          <p:nvPr/>
        </p:nvPicPr>
        <p:blipFill rotWithShape="1">
          <a:blip r:embed="rId2">
            <a:alphaModFix/>
          </a:blip>
          <a:srcRect/>
          <a:stretch/>
        </p:blipFill>
        <p:spPr>
          <a:xfrm>
            <a:off x="710810" y="4599784"/>
            <a:ext cx="1470621" cy="394890"/>
          </a:xfrm>
          <a:prstGeom prst="rect">
            <a:avLst/>
          </a:prstGeom>
          <a:noFill/>
          <a:ln>
            <a:noFill/>
          </a:ln>
        </p:spPr>
      </p:pic>
      <p:cxnSp>
        <p:nvCxnSpPr>
          <p:cNvPr id="803" name="Google Shape;803;p137"/>
          <p:cNvCxnSpPr/>
          <p:nvPr/>
        </p:nvCxnSpPr>
        <p:spPr>
          <a:xfrm>
            <a:off x="602312" y="961184"/>
            <a:ext cx="0" cy="527700"/>
          </a:xfrm>
          <a:prstGeom prst="straightConnector1">
            <a:avLst/>
          </a:prstGeom>
          <a:noFill/>
          <a:ln w="25400" cap="flat" cmpd="sng">
            <a:solidFill>
              <a:schemeClr val="dk2"/>
            </a:solidFill>
            <a:prstDash val="solid"/>
            <a:miter lim="800000"/>
            <a:headEnd type="none" w="sm" len="sm"/>
            <a:tailEnd type="none" w="sm" len="sm"/>
          </a:ln>
        </p:spPr>
      </p:cxnSp>
      <p:sp>
        <p:nvSpPr>
          <p:cNvPr id="804" name="Google Shape;804;p137"/>
          <p:cNvSpPr txBox="1">
            <a:spLocks noGrp="1"/>
          </p:cNvSpPr>
          <p:nvPr>
            <p:ph type="body" idx="2"/>
          </p:nvPr>
        </p:nvSpPr>
        <p:spPr>
          <a:xfrm>
            <a:off x="706049" y="3213776"/>
            <a:ext cx="3751800" cy="665700"/>
          </a:xfrm>
          <a:prstGeom prst="rect">
            <a:avLst/>
          </a:prstGeom>
          <a:noFill/>
          <a:ln>
            <a:noFill/>
          </a:ln>
        </p:spPr>
        <p:txBody>
          <a:bodyPr spcFirstLastPara="1" wrap="square" lIns="0" tIns="0" rIns="0" bIns="0" anchor="ctr" anchorCtr="0">
            <a:noAutofit/>
          </a:bodyPr>
          <a:lstStyle>
            <a:lvl1pPr marL="457200" marR="0" lvl="0" indent="-228600" algn="l" rtl="0">
              <a:lnSpc>
                <a:spcPct val="100000"/>
              </a:lnSpc>
              <a:spcBef>
                <a:spcPts val="0"/>
              </a:spcBef>
              <a:spcAft>
                <a:spcPts val="0"/>
              </a:spcAft>
              <a:buClr>
                <a:schemeClr val="lt2"/>
              </a:buClr>
              <a:buSzPts val="1800"/>
              <a:buFont typeface="Arial"/>
              <a:buNone/>
              <a:defRPr sz="1800" b="0" i="0" u="none" strike="noStrike" cap="none">
                <a:solidFill>
                  <a:schemeClr val="lt2"/>
                </a:solidFill>
                <a:latin typeface="Helvetica Neue"/>
                <a:ea typeface="Helvetica Neue"/>
                <a:cs typeface="Helvetica Neue"/>
                <a:sym typeface="Helvetica Neue"/>
              </a:defRPr>
            </a:lvl1pPr>
            <a:lvl2pPr marL="914400" marR="0" lvl="1"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Tree>
  </p:cSld>
  <p:clrMapOvr>
    <a:masterClrMapping/>
  </p:clrMapOvr>
  <p:transition spd="slow">
    <p:push/>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Title Option 2 (address)">
  <p:cSld name="Title Option 2 (address)">
    <p:spTree>
      <p:nvGrpSpPr>
        <p:cNvPr id="1" name="Shape 805"/>
        <p:cNvGrpSpPr/>
        <p:nvPr/>
      </p:nvGrpSpPr>
      <p:grpSpPr>
        <a:xfrm>
          <a:off x="0" y="0"/>
          <a:ext cx="0" cy="0"/>
          <a:chOff x="0" y="0"/>
          <a:chExt cx="0" cy="0"/>
        </a:xfrm>
      </p:grpSpPr>
      <p:sp>
        <p:nvSpPr>
          <p:cNvPr id="806" name="Google Shape;806;p138"/>
          <p:cNvSpPr/>
          <p:nvPr/>
        </p:nvSpPr>
        <p:spPr>
          <a:xfrm>
            <a:off x="0" y="0"/>
            <a:ext cx="9144000" cy="4429200"/>
          </a:xfrm>
          <a:prstGeom prst="rect">
            <a:avLst/>
          </a:prstGeom>
          <a:solidFill>
            <a:schemeClr val="dk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cxnSp>
        <p:nvCxnSpPr>
          <p:cNvPr id="807" name="Google Shape;807;p138"/>
          <p:cNvCxnSpPr/>
          <p:nvPr/>
        </p:nvCxnSpPr>
        <p:spPr>
          <a:xfrm>
            <a:off x="600075" y="0"/>
            <a:ext cx="0" cy="4429200"/>
          </a:xfrm>
          <a:prstGeom prst="straightConnector1">
            <a:avLst/>
          </a:prstGeom>
          <a:noFill/>
          <a:ln w="9525" cap="flat" cmpd="sng">
            <a:solidFill>
              <a:schemeClr val="lt1">
                <a:alpha val="4705"/>
              </a:schemeClr>
            </a:solidFill>
            <a:prstDash val="solid"/>
            <a:miter lim="800000"/>
            <a:headEnd type="none" w="sm" len="sm"/>
            <a:tailEnd type="none" w="sm" len="sm"/>
          </a:ln>
        </p:spPr>
      </p:cxnSp>
      <p:sp>
        <p:nvSpPr>
          <p:cNvPr id="808" name="Google Shape;808;p138"/>
          <p:cNvSpPr txBox="1">
            <a:spLocks noGrp="1"/>
          </p:cNvSpPr>
          <p:nvPr>
            <p:ph type="body" idx="1"/>
          </p:nvPr>
        </p:nvSpPr>
        <p:spPr>
          <a:xfrm>
            <a:off x="706049" y="966083"/>
            <a:ext cx="7715100" cy="1161900"/>
          </a:xfrm>
          <a:prstGeom prst="rect">
            <a:avLst/>
          </a:prstGeom>
          <a:noFill/>
          <a:ln>
            <a:noFill/>
          </a:ln>
        </p:spPr>
        <p:txBody>
          <a:bodyPr spcFirstLastPara="1" wrap="square" lIns="0" tIns="68575" rIns="0" bIns="0" anchor="t" anchorCtr="0">
            <a:noAutofit/>
          </a:bodyPr>
          <a:lstStyle>
            <a:lvl1pPr marL="457200" marR="0" lvl="0" indent="-228600" algn="l" rtl="0">
              <a:lnSpc>
                <a:spcPct val="75000"/>
              </a:lnSpc>
              <a:spcBef>
                <a:spcPts val="0"/>
              </a:spcBef>
              <a:spcAft>
                <a:spcPts val="0"/>
              </a:spcAft>
              <a:buClr>
                <a:schemeClr val="lt1"/>
              </a:buClr>
              <a:buSzPts val="5400"/>
              <a:buFont typeface="Arial"/>
              <a:buNone/>
              <a:defRPr sz="5400" b="1" i="0" u="none" strike="noStrike" cap="none">
                <a:solidFill>
                  <a:schemeClr val="lt1"/>
                </a:solidFill>
                <a:latin typeface="Helvetica Neue"/>
                <a:ea typeface="Helvetica Neue"/>
                <a:cs typeface="Helvetica Neue"/>
                <a:sym typeface="Helvetica Neue"/>
              </a:defRPr>
            </a:lvl1pPr>
            <a:lvl2pPr marL="914400" marR="0" lvl="1"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cxnSp>
        <p:nvCxnSpPr>
          <p:cNvPr id="809" name="Google Shape;809;p138"/>
          <p:cNvCxnSpPr/>
          <p:nvPr/>
        </p:nvCxnSpPr>
        <p:spPr>
          <a:xfrm>
            <a:off x="1926291" y="0"/>
            <a:ext cx="0" cy="4429200"/>
          </a:xfrm>
          <a:prstGeom prst="straightConnector1">
            <a:avLst/>
          </a:prstGeom>
          <a:noFill/>
          <a:ln w="9525" cap="flat" cmpd="sng">
            <a:solidFill>
              <a:schemeClr val="lt1">
                <a:alpha val="4705"/>
              </a:schemeClr>
            </a:solidFill>
            <a:prstDash val="dash"/>
            <a:miter lim="800000"/>
            <a:headEnd type="none" w="sm" len="sm"/>
            <a:tailEnd type="none" w="sm" len="sm"/>
          </a:ln>
        </p:spPr>
      </p:cxnSp>
      <p:cxnSp>
        <p:nvCxnSpPr>
          <p:cNvPr id="810" name="Google Shape;810;p138"/>
          <p:cNvCxnSpPr/>
          <p:nvPr/>
        </p:nvCxnSpPr>
        <p:spPr>
          <a:xfrm>
            <a:off x="3242422" y="0"/>
            <a:ext cx="0" cy="4429200"/>
          </a:xfrm>
          <a:prstGeom prst="straightConnector1">
            <a:avLst/>
          </a:prstGeom>
          <a:noFill/>
          <a:ln w="9525" cap="flat" cmpd="sng">
            <a:solidFill>
              <a:schemeClr val="lt1">
                <a:alpha val="4705"/>
              </a:schemeClr>
            </a:solidFill>
            <a:prstDash val="dash"/>
            <a:miter lim="800000"/>
            <a:headEnd type="none" w="sm" len="sm"/>
            <a:tailEnd type="none" w="sm" len="sm"/>
          </a:ln>
        </p:spPr>
      </p:cxnSp>
      <p:cxnSp>
        <p:nvCxnSpPr>
          <p:cNvPr id="811" name="Google Shape;811;p138"/>
          <p:cNvCxnSpPr/>
          <p:nvPr/>
        </p:nvCxnSpPr>
        <p:spPr>
          <a:xfrm>
            <a:off x="4568639" y="0"/>
            <a:ext cx="0" cy="4429200"/>
          </a:xfrm>
          <a:prstGeom prst="straightConnector1">
            <a:avLst/>
          </a:prstGeom>
          <a:noFill/>
          <a:ln w="9525" cap="flat" cmpd="sng">
            <a:solidFill>
              <a:schemeClr val="lt1">
                <a:alpha val="4705"/>
              </a:schemeClr>
            </a:solidFill>
            <a:prstDash val="dash"/>
            <a:miter lim="800000"/>
            <a:headEnd type="none" w="sm" len="sm"/>
            <a:tailEnd type="none" w="sm" len="sm"/>
          </a:ln>
        </p:spPr>
      </p:cxnSp>
      <p:cxnSp>
        <p:nvCxnSpPr>
          <p:cNvPr id="812" name="Google Shape;812;p138"/>
          <p:cNvCxnSpPr/>
          <p:nvPr/>
        </p:nvCxnSpPr>
        <p:spPr>
          <a:xfrm>
            <a:off x="5884769" y="0"/>
            <a:ext cx="0" cy="4429200"/>
          </a:xfrm>
          <a:prstGeom prst="straightConnector1">
            <a:avLst/>
          </a:prstGeom>
          <a:noFill/>
          <a:ln w="9525" cap="flat" cmpd="sng">
            <a:solidFill>
              <a:schemeClr val="lt1">
                <a:alpha val="4705"/>
              </a:schemeClr>
            </a:solidFill>
            <a:prstDash val="dash"/>
            <a:miter lim="800000"/>
            <a:headEnd type="none" w="sm" len="sm"/>
            <a:tailEnd type="none" w="sm" len="sm"/>
          </a:ln>
        </p:spPr>
      </p:cxnSp>
      <p:cxnSp>
        <p:nvCxnSpPr>
          <p:cNvPr id="813" name="Google Shape;813;p138"/>
          <p:cNvCxnSpPr/>
          <p:nvPr/>
        </p:nvCxnSpPr>
        <p:spPr>
          <a:xfrm>
            <a:off x="7205943" y="0"/>
            <a:ext cx="0" cy="4429200"/>
          </a:xfrm>
          <a:prstGeom prst="straightConnector1">
            <a:avLst/>
          </a:prstGeom>
          <a:noFill/>
          <a:ln w="9525" cap="flat" cmpd="sng">
            <a:solidFill>
              <a:schemeClr val="lt1">
                <a:alpha val="4705"/>
              </a:schemeClr>
            </a:solidFill>
            <a:prstDash val="dash"/>
            <a:miter lim="800000"/>
            <a:headEnd type="none" w="sm" len="sm"/>
            <a:tailEnd type="none" w="sm" len="sm"/>
          </a:ln>
        </p:spPr>
      </p:cxnSp>
      <p:cxnSp>
        <p:nvCxnSpPr>
          <p:cNvPr id="814" name="Google Shape;814;p138"/>
          <p:cNvCxnSpPr/>
          <p:nvPr/>
        </p:nvCxnSpPr>
        <p:spPr>
          <a:xfrm>
            <a:off x="8532159" y="0"/>
            <a:ext cx="0" cy="4429200"/>
          </a:xfrm>
          <a:prstGeom prst="straightConnector1">
            <a:avLst/>
          </a:prstGeom>
          <a:noFill/>
          <a:ln w="9525" cap="flat" cmpd="sng">
            <a:solidFill>
              <a:schemeClr val="lt1">
                <a:alpha val="4705"/>
              </a:schemeClr>
            </a:solidFill>
            <a:prstDash val="solid"/>
            <a:miter lim="800000"/>
            <a:headEnd type="none" w="sm" len="sm"/>
            <a:tailEnd type="none" w="sm" len="sm"/>
          </a:ln>
        </p:spPr>
      </p:cxnSp>
      <p:sp>
        <p:nvSpPr>
          <p:cNvPr id="815" name="Google Shape;815;p138"/>
          <p:cNvSpPr txBox="1">
            <a:spLocks noGrp="1"/>
          </p:cNvSpPr>
          <p:nvPr>
            <p:ph type="body" idx="2"/>
          </p:nvPr>
        </p:nvSpPr>
        <p:spPr>
          <a:xfrm>
            <a:off x="7316392" y="4627399"/>
            <a:ext cx="1104900" cy="335100"/>
          </a:xfrm>
          <a:prstGeom prst="rect">
            <a:avLst/>
          </a:prstGeom>
          <a:noFill/>
          <a:ln>
            <a:noFill/>
          </a:ln>
        </p:spPr>
        <p:txBody>
          <a:bodyPr spcFirstLastPara="1" wrap="square" lIns="0" tIns="0" rIns="0" bIns="0" anchor="ctr" anchorCtr="0">
            <a:noAutofit/>
          </a:bodyPr>
          <a:lstStyle>
            <a:lvl1pPr marL="457200" marR="0" lvl="0" indent="-228600" algn="l" rtl="0">
              <a:lnSpc>
                <a:spcPct val="100000"/>
              </a:lnSpc>
              <a:spcBef>
                <a:spcPts val="0"/>
              </a:spcBef>
              <a:spcAft>
                <a:spcPts val="0"/>
              </a:spcAft>
              <a:buClr>
                <a:schemeClr val="accent1"/>
              </a:buClr>
              <a:buSzPts val="800"/>
              <a:buFont typeface="Arial"/>
              <a:buNone/>
              <a:defRPr sz="800" b="0" i="0" u="none" strike="noStrike" cap="none">
                <a:solidFill>
                  <a:schemeClr val="accent1"/>
                </a:solidFill>
                <a:latin typeface="Arial"/>
                <a:ea typeface="Arial"/>
                <a:cs typeface="Arial"/>
                <a:sym typeface="Arial"/>
              </a:defRPr>
            </a:lvl1pPr>
            <a:lvl2pPr marL="914400" marR="0" lvl="1"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cxnSp>
        <p:nvCxnSpPr>
          <p:cNvPr id="816" name="Google Shape;816;p138"/>
          <p:cNvCxnSpPr/>
          <p:nvPr/>
        </p:nvCxnSpPr>
        <p:spPr>
          <a:xfrm>
            <a:off x="602312" y="961184"/>
            <a:ext cx="0" cy="527700"/>
          </a:xfrm>
          <a:prstGeom prst="straightConnector1">
            <a:avLst/>
          </a:prstGeom>
          <a:noFill/>
          <a:ln w="25400" cap="flat" cmpd="sng">
            <a:solidFill>
              <a:schemeClr val="dk2"/>
            </a:solidFill>
            <a:prstDash val="solid"/>
            <a:miter lim="800000"/>
            <a:headEnd type="none" w="sm" len="sm"/>
            <a:tailEnd type="none" w="sm" len="sm"/>
          </a:ln>
        </p:spPr>
      </p:cxnSp>
      <p:pic>
        <p:nvPicPr>
          <p:cNvPr id="817" name="Google Shape;817;p138"/>
          <p:cNvPicPr preferRelativeResize="0"/>
          <p:nvPr/>
        </p:nvPicPr>
        <p:blipFill rotWithShape="1">
          <a:blip r:embed="rId2">
            <a:alphaModFix/>
          </a:blip>
          <a:srcRect/>
          <a:stretch/>
        </p:blipFill>
        <p:spPr>
          <a:xfrm>
            <a:off x="710810" y="4599784"/>
            <a:ext cx="1470621" cy="394890"/>
          </a:xfrm>
          <a:prstGeom prst="rect">
            <a:avLst/>
          </a:prstGeom>
          <a:noFill/>
          <a:ln>
            <a:noFill/>
          </a:ln>
        </p:spPr>
      </p:pic>
      <p:sp>
        <p:nvSpPr>
          <p:cNvPr id="818" name="Google Shape;818;p138"/>
          <p:cNvSpPr txBox="1">
            <a:spLocks noGrp="1"/>
          </p:cNvSpPr>
          <p:nvPr>
            <p:ph type="body" idx="3"/>
          </p:nvPr>
        </p:nvSpPr>
        <p:spPr>
          <a:xfrm>
            <a:off x="706049" y="3213776"/>
            <a:ext cx="3751800" cy="665700"/>
          </a:xfrm>
          <a:prstGeom prst="rect">
            <a:avLst/>
          </a:prstGeom>
          <a:noFill/>
          <a:ln>
            <a:noFill/>
          </a:ln>
        </p:spPr>
        <p:txBody>
          <a:bodyPr spcFirstLastPara="1" wrap="square" lIns="0" tIns="0" rIns="0" bIns="0" anchor="ctr" anchorCtr="0">
            <a:noAutofit/>
          </a:bodyPr>
          <a:lstStyle>
            <a:lvl1pPr marL="457200" marR="0" lvl="0" indent="-228600" algn="l" rtl="0">
              <a:lnSpc>
                <a:spcPct val="100000"/>
              </a:lnSpc>
              <a:spcBef>
                <a:spcPts val="0"/>
              </a:spcBef>
              <a:spcAft>
                <a:spcPts val="0"/>
              </a:spcAft>
              <a:buClr>
                <a:schemeClr val="lt2"/>
              </a:buClr>
              <a:buSzPts val="1800"/>
              <a:buFont typeface="Arial"/>
              <a:buNone/>
              <a:defRPr sz="1800" b="0" i="0" u="none" strike="noStrike" cap="none">
                <a:solidFill>
                  <a:schemeClr val="lt2"/>
                </a:solidFill>
                <a:latin typeface="Helvetica Neue"/>
                <a:ea typeface="Helvetica Neue"/>
                <a:cs typeface="Helvetica Neue"/>
                <a:sym typeface="Helvetica Neue"/>
              </a:defRPr>
            </a:lvl1pPr>
            <a:lvl2pPr marL="914400" marR="0" lvl="1"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Tree>
  </p:cSld>
  <p:clrMapOvr>
    <a:masterClrMapping/>
  </p:clrMapOvr>
  <p:transition spd="slow">
    <p:push/>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Title Option 4 (picture)">
  <p:cSld name="Title Option 4 (picture)">
    <p:spTree>
      <p:nvGrpSpPr>
        <p:cNvPr id="1" name="Shape 819"/>
        <p:cNvGrpSpPr/>
        <p:nvPr/>
      </p:nvGrpSpPr>
      <p:grpSpPr>
        <a:xfrm>
          <a:off x="0" y="0"/>
          <a:ext cx="0" cy="0"/>
          <a:chOff x="0" y="0"/>
          <a:chExt cx="0" cy="0"/>
        </a:xfrm>
      </p:grpSpPr>
      <p:sp>
        <p:nvSpPr>
          <p:cNvPr id="820" name="Google Shape;820;p139"/>
          <p:cNvSpPr/>
          <p:nvPr/>
        </p:nvSpPr>
        <p:spPr>
          <a:xfrm>
            <a:off x="-3571" y="0"/>
            <a:ext cx="9144000" cy="4707152"/>
          </a:xfrm>
          <a:custGeom>
            <a:avLst/>
            <a:gdLst/>
            <a:ahLst/>
            <a:cxnLst/>
            <a:rect l="l" t="t" r="r" b="b"/>
            <a:pathLst>
              <a:path w="12192000" h="6276203" extrusionOk="0">
                <a:moveTo>
                  <a:pt x="0" y="0"/>
                </a:moveTo>
                <a:lnTo>
                  <a:pt x="12192000" y="0"/>
                </a:lnTo>
                <a:lnTo>
                  <a:pt x="12192000" y="6276203"/>
                </a:lnTo>
                <a:lnTo>
                  <a:pt x="0" y="5806646"/>
                </a:lnTo>
                <a:lnTo>
                  <a:pt x="0" y="0"/>
                </a:lnTo>
                <a:close/>
              </a:path>
            </a:pathLst>
          </a:custGeom>
          <a:solidFill>
            <a:schemeClr val="dk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cxnSp>
        <p:nvCxnSpPr>
          <p:cNvPr id="821" name="Google Shape;821;p139"/>
          <p:cNvCxnSpPr/>
          <p:nvPr/>
        </p:nvCxnSpPr>
        <p:spPr>
          <a:xfrm>
            <a:off x="600075" y="0"/>
            <a:ext cx="0" cy="4429200"/>
          </a:xfrm>
          <a:prstGeom prst="straightConnector1">
            <a:avLst/>
          </a:prstGeom>
          <a:noFill/>
          <a:ln w="9525" cap="flat" cmpd="sng">
            <a:solidFill>
              <a:schemeClr val="lt1">
                <a:alpha val="4705"/>
              </a:schemeClr>
            </a:solidFill>
            <a:prstDash val="solid"/>
            <a:miter lim="800000"/>
            <a:headEnd type="none" w="sm" len="sm"/>
            <a:tailEnd type="none" w="sm" len="sm"/>
          </a:ln>
        </p:spPr>
      </p:cxnSp>
      <p:sp>
        <p:nvSpPr>
          <p:cNvPr id="822" name="Google Shape;822;p139"/>
          <p:cNvSpPr txBox="1">
            <a:spLocks noGrp="1"/>
          </p:cNvSpPr>
          <p:nvPr>
            <p:ph type="body" idx="1"/>
          </p:nvPr>
        </p:nvSpPr>
        <p:spPr>
          <a:xfrm>
            <a:off x="706049" y="966083"/>
            <a:ext cx="7715100" cy="1171200"/>
          </a:xfrm>
          <a:prstGeom prst="rect">
            <a:avLst/>
          </a:prstGeom>
          <a:noFill/>
          <a:ln>
            <a:noFill/>
          </a:ln>
        </p:spPr>
        <p:txBody>
          <a:bodyPr spcFirstLastPara="1" wrap="square" lIns="0" tIns="68575" rIns="0" bIns="0" anchor="t" anchorCtr="0">
            <a:noAutofit/>
          </a:bodyPr>
          <a:lstStyle>
            <a:lvl1pPr marL="457200" marR="0" lvl="0" indent="-228600" algn="l" rtl="0">
              <a:lnSpc>
                <a:spcPct val="75000"/>
              </a:lnSpc>
              <a:spcBef>
                <a:spcPts val="0"/>
              </a:spcBef>
              <a:spcAft>
                <a:spcPts val="0"/>
              </a:spcAft>
              <a:buClr>
                <a:schemeClr val="lt1"/>
              </a:buClr>
              <a:buSzPts val="5400"/>
              <a:buFont typeface="Arial"/>
              <a:buNone/>
              <a:defRPr sz="5400" b="1" i="0" u="none" strike="noStrike" cap="none">
                <a:solidFill>
                  <a:schemeClr val="lt1"/>
                </a:solidFill>
                <a:latin typeface="Helvetica Neue"/>
                <a:ea typeface="Helvetica Neue"/>
                <a:cs typeface="Helvetica Neue"/>
                <a:sym typeface="Helvetica Neue"/>
              </a:defRPr>
            </a:lvl1pPr>
            <a:lvl2pPr marL="914400" marR="0" lvl="1"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cxnSp>
        <p:nvCxnSpPr>
          <p:cNvPr id="823" name="Google Shape;823;p139"/>
          <p:cNvCxnSpPr/>
          <p:nvPr/>
        </p:nvCxnSpPr>
        <p:spPr>
          <a:xfrm>
            <a:off x="1926291" y="0"/>
            <a:ext cx="0" cy="4429200"/>
          </a:xfrm>
          <a:prstGeom prst="straightConnector1">
            <a:avLst/>
          </a:prstGeom>
          <a:noFill/>
          <a:ln w="9525" cap="flat" cmpd="sng">
            <a:solidFill>
              <a:schemeClr val="lt1">
                <a:alpha val="4705"/>
              </a:schemeClr>
            </a:solidFill>
            <a:prstDash val="dash"/>
            <a:miter lim="800000"/>
            <a:headEnd type="none" w="sm" len="sm"/>
            <a:tailEnd type="none" w="sm" len="sm"/>
          </a:ln>
        </p:spPr>
      </p:cxnSp>
      <p:cxnSp>
        <p:nvCxnSpPr>
          <p:cNvPr id="824" name="Google Shape;824;p139"/>
          <p:cNvCxnSpPr/>
          <p:nvPr/>
        </p:nvCxnSpPr>
        <p:spPr>
          <a:xfrm>
            <a:off x="3242422" y="0"/>
            <a:ext cx="0" cy="4485600"/>
          </a:xfrm>
          <a:prstGeom prst="straightConnector1">
            <a:avLst/>
          </a:prstGeom>
          <a:noFill/>
          <a:ln w="9525" cap="flat" cmpd="sng">
            <a:solidFill>
              <a:schemeClr val="lt1">
                <a:alpha val="4705"/>
              </a:schemeClr>
            </a:solidFill>
            <a:prstDash val="dash"/>
            <a:miter lim="800000"/>
            <a:headEnd type="none" w="sm" len="sm"/>
            <a:tailEnd type="none" w="sm" len="sm"/>
          </a:ln>
        </p:spPr>
      </p:cxnSp>
      <p:cxnSp>
        <p:nvCxnSpPr>
          <p:cNvPr id="825" name="Google Shape;825;p139"/>
          <p:cNvCxnSpPr/>
          <p:nvPr/>
        </p:nvCxnSpPr>
        <p:spPr>
          <a:xfrm>
            <a:off x="4568639" y="0"/>
            <a:ext cx="0" cy="4541100"/>
          </a:xfrm>
          <a:prstGeom prst="straightConnector1">
            <a:avLst/>
          </a:prstGeom>
          <a:noFill/>
          <a:ln w="9525" cap="flat" cmpd="sng">
            <a:solidFill>
              <a:schemeClr val="lt1">
                <a:alpha val="4705"/>
              </a:schemeClr>
            </a:solidFill>
            <a:prstDash val="dash"/>
            <a:miter lim="800000"/>
            <a:headEnd type="none" w="sm" len="sm"/>
            <a:tailEnd type="none" w="sm" len="sm"/>
          </a:ln>
        </p:spPr>
      </p:cxnSp>
      <p:cxnSp>
        <p:nvCxnSpPr>
          <p:cNvPr id="826" name="Google Shape;826;p139"/>
          <p:cNvCxnSpPr/>
          <p:nvPr/>
        </p:nvCxnSpPr>
        <p:spPr>
          <a:xfrm>
            <a:off x="5884769" y="0"/>
            <a:ext cx="0" cy="4597500"/>
          </a:xfrm>
          <a:prstGeom prst="straightConnector1">
            <a:avLst/>
          </a:prstGeom>
          <a:noFill/>
          <a:ln w="9525" cap="flat" cmpd="sng">
            <a:solidFill>
              <a:schemeClr val="lt1">
                <a:alpha val="4705"/>
              </a:schemeClr>
            </a:solidFill>
            <a:prstDash val="dash"/>
            <a:miter lim="800000"/>
            <a:headEnd type="none" w="sm" len="sm"/>
            <a:tailEnd type="none" w="sm" len="sm"/>
          </a:ln>
        </p:spPr>
      </p:cxnSp>
      <p:cxnSp>
        <p:nvCxnSpPr>
          <p:cNvPr id="827" name="Google Shape;827;p139"/>
          <p:cNvCxnSpPr/>
          <p:nvPr/>
        </p:nvCxnSpPr>
        <p:spPr>
          <a:xfrm>
            <a:off x="7205943" y="0"/>
            <a:ext cx="0" cy="4597500"/>
          </a:xfrm>
          <a:prstGeom prst="straightConnector1">
            <a:avLst/>
          </a:prstGeom>
          <a:noFill/>
          <a:ln w="9525" cap="flat" cmpd="sng">
            <a:solidFill>
              <a:schemeClr val="lt1">
                <a:alpha val="4705"/>
              </a:schemeClr>
            </a:solidFill>
            <a:prstDash val="dash"/>
            <a:miter lim="800000"/>
            <a:headEnd type="none" w="sm" len="sm"/>
            <a:tailEnd type="none" w="sm" len="sm"/>
          </a:ln>
        </p:spPr>
      </p:cxnSp>
      <p:cxnSp>
        <p:nvCxnSpPr>
          <p:cNvPr id="828" name="Google Shape;828;p139"/>
          <p:cNvCxnSpPr/>
          <p:nvPr/>
        </p:nvCxnSpPr>
        <p:spPr>
          <a:xfrm>
            <a:off x="8532159" y="0"/>
            <a:ext cx="0" cy="4707300"/>
          </a:xfrm>
          <a:prstGeom prst="straightConnector1">
            <a:avLst/>
          </a:prstGeom>
          <a:noFill/>
          <a:ln w="9525" cap="flat" cmpd="sng">
            <a:solidFill>
              <a:schemeClr val="lt1">
                <a:alpha val="4705"/>
              </a:schemeClr>
            </a:solidFill>
            <a:prstDash val="solid"/>
            <a:miter lim="800000"/>
            <a:headEnd type="none" w="sm" len="sm"/>
            <a:tailEnd type="none" w="sm" len="sm"/>
          </a:ln>
        </p:spPr>
      </p:cxnSp>
      <p:pic>
        <p:nvPicPr>
          <p:cNvPr id="829" name="Google Shape;829;p139"/>
          <p:cNvPicPr preferRelativeResize="0"/>
          <p:nvPr/>
        </p:nvPicPr>
        <p:blipFill rotWithShape="1">
          <a:blip r:embed="rId2">
            <a:alphaModFix/>
          </a:blip>
          <a:srcRect/>
          <a:stretch/>
        </p:blipFill>
        <p:spPr>
          <a:xfrm>
            <a:off x="706048" y="4597488"/>
            <a:ext cx="1470621" cy="394890"/>
          </a:xfrm>
          <a:prstGeom prst="rect">
            <a:avLst/>
          </a:prstGeom>
          <a:noFill/>
          <a:ln>
            <a:noFill/>
          </a:ln>
        </p:spPr>
      </p:pic>
      <p:cxnSp>
        <p:nvCxnSpPr>
          <p:cNvPr id="830" name="Google Shape;830;p139"/>
          <p:cNvCxnSpPr/>
          <p:nvPr/>
        </p:nvCxnSpPr>
        <p:spPr>
          <a:xfrm>
            <a:off x="602312" y="961184"/>
            <a:ext cx="0" cy="527700"/>
          </a:xfrm>
          <a:prstGeom prst="straightConnector1">
            <a:avLst/>
          </a:prstGeom>
          <a:noFill/>
          <a:ln w="25400" cap="flat" cmpd="sng">
            <a:solidFill>
              <a:schemeClr val="dk2"/>
            </a:solidFill>
            <a:prstDash val="solid"/>
            <a:miter lim="800000"/>
            <a:headEnd type="none" w="sm" len="sm"/>
            <a:tailEnd type="none" w="sm" len="sm"/>
          </a:ln>
        </p:spPr>
      </p:cxnSp>
      <p:sp>
        <p:nvSpPr>
          <p:cNvPr id="831" name="Google Shape;831;p139"/>
          <p:cNvSpPr txBox="1">
            <a:spLocks noGrp="1"/>
          </p:cNvSpPr>
          <p:nvPr>
            <p:ph type="body" idx="2"/>
          </p:nvPr>
        </p:nvSpPr>
        <p:spPr>
          <a:xfrm>
            <a:off x="706049" y="3213776"/>
            <a:ext cx="3751800" cy="665700"/>
          </a:xfrm>
          <a:prstGeom prst="rect">
            <a:avLst/>
          </a:prstGeom>
          <a:noFill/>
          <a:ln>
            <a:noFill/>
          </a:ln>
        </p:spPr>
        <p:txBody>
          <a:bodyPr spcFirstLastPara="1" wrap="square" lIns="0" tIns="0" rIns="0" bIns="0" anchor="ctr" anchorCtr="0">
            <a:noAutofit/>
          </a:bodyPr>
          <a:lstStyle>
            <a:lvl1pPr marL="457200" marR="0" lvl="0" indent="-228600" algn="l" rtl="0">
              <a:lnSpc>
                <a:spcPct val="100000"/>
              </a:lnSpc>
              <a:spcBef>
                <a:spcPts val="0"/>
              </a:spcBef>
              <a:spcAft>
                <a:spcPts val="0"/>
              </a:spcAft>
              <a:buClr>
                <a:schemeClr val="lt2"/>
              </a:buClr>
              <a:buSzPts val="1800"/>
              <a:buFont typeface="Arial"/>
              <a:buNone/>
              <a:defRPr sz="1800" b="0" i="0" u="none" strike="noStrike" cap="none">
                <a:solidFill>
                  <a:schemeClr val="lt2"/>
                </a:solidFill>
                <a:latin typeface="Helvetica Neue"/>
                <a:ea typeface="Helvetica Neue"/>
                <a:cs typeface="Helvetica Neue"/>
                <a:sym typeface="Helvetica Neue"/>
              </a:defRPr>
            </a:lvl1pPr>
            <a:lvl2pPr marL="914400" marR="0" lvl="1"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Tree>
  </p:cSld>
  <p:clrMapOvr>
    <a:masterClrMapping/>
  </p:clrMapOvr>
  <p:transition spd="slow">
    <p:push/>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4_Slide General options">
  <p:cSld name="4_Slide General options">
    <p:spTree>
      <p:nvGrpSpPr>
        <p:cNvPr id="1" name="Shape 832"/>
        <p:cNvGrpSpPr/>
        <p:nvPr/>
      </p:nvGrpSpPr>
      <p:grpSpPr>
        <a:xfrm>
          <a:off x="0" y="0"/>
          <a:ext cx="0" cy="0"/>
          <a:chOff x="0" y="0"/>
          <a:chExt cx="0" cy="0"/>
        </a:xfrm>
      </p:grpSpPr>
      <p:sp>
        <p:nvSpPr>
          <p:cNvPr id="833" name="Google Shape;833;p140"/>
          <p:cNvSpPr/>
          <p:nvPr/>
        </p:nvSpPr>
        <p:spPr>
          <a:xfrm>
            <a:off x="0" y="0"/>
            <a:ext cx="9144000" cy="5143500"/>
          </a:xfrm>
          <a:prstGeom prst="rect">
            <a:avLst/>
          </a:prstGeom>
          <a:solidFill>
            <a:srgbClr val="FFC00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US" sz="5400" b="1" i="0">
                <a:solidFill>
                  <a:schemeClr val="accent1"/>
                </a:solidFill>
                <a:latin typeface="Helvetica Neue"/>
                <a:ea typeface="Helvetica Neue"/>
                <a:cs typeface="Helvetica Neue"/>
                <a:sym typeface="Helvetica Neue"/>
              </a:rPr>
              <a:t>Section slides</a:t>
            </a:r>
            <a:endParaRPr sz="1100"/>
          </a:p>
        </p:txBody>
      </p:sp>
    </p:spTree>
  </p:cSld>
  <p:clrMapOvr>
    <a:masterClrMapping/>
  </p:clrMapOvr>
  <p:transition spd="slow">
    <p:push/>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Section Option 1">
  <p:cSld name="Section Option 1">
    <p:spTree>
      <p:nvGrpSpPr>
        <p:cNvPr id="1" name="Shape 839"/>
        <p:cNvGrpSpPr/>
        <p:nvPr/>
      </p:nvGrpSpPr>
      <p:grpSpPr>
        <a:xfrm>
          <a:off x="0" y="0"/>
          <a:ext cx="0" cy="0"/>
          <a:chOff x="0" y="0"/>
          <a:chExt cx="0" cy="0"/>
        </a:xfrm>
      </p:grpSpPr>
      <p:sp>
        <p:nvSpPr>
          <p:cNvPr id="840" name="Google Shape;840;p142"/>
          <p:cNvSpPr txBox="1">
            <a:spLocks noGrp="1"/>
          </p:cNvSpPr>
          <p:nvPr>
            <p:ph type="body" idx="1"/>
          </p:nvPr>
        </p:nvSpPr>
        <p:spPr>
          <a:xfrm>
            <a:off x="709613" y="656633"/>
            <a:ext cx="7711800" cy="3828900"/>
          </a:xfrm>
          <a:prstGeom prst="rect">
            <a:avLst/>
          </a:prstGeom>
          <a:solidFill>
            <a:schemeClr val="dk1"/>
          </a:solidFill>
          <a:ln>
            <a:noFill/>
          </a:ln>
          <a:effectLst>
            <a:outerShdw blurRad="63500" algn="ctr" rotWithShape="0">
              <a:srgbClr val="000000">
                <a:alpha val="40000"/>
              </a:srgbClr>
            </a:outerShdw>
          </a:effectLst>
        </p:spPr>
        <p:txBody>
          <a:bodyPr spcFirstLastPara="1" wrap="square" lIns="548625" tIns="205725" rIns="548625" bIns="0" anchor="ctr" anchorCtr="0">
            <a:noAutofit/>
          </a:bodyPr>
          <a:lstStyle>
            <a:lvl1pPr marL="457200" marR="0" lvl="0" indent="-228600" algn="ctr" rtl="0">
              <a:lnSpc>
                <a:spcPct val="85000"/>
              </a:lnSpc>
              <a:spcBef>
                <a:spcPts val="0"/>
              </a:spcBef>
              <a:spcAft>
                <a:spcPts val="0"/>
              </a:spcAft>
              <a:buClr>
                <a:schemeClr val="lt1"/>
              </a:buClr>
              <a:buSzPts val="5400"/>
              <a:buFont typeface="Arial"/>
              <a:buNone/>
              <a:defRPr sz="5400" b="0" i="0" u="none" strike="noStrike" cap="none">
                <a:solidFill>
                  <a:schemeClr val="lt1"/>
                </a:solidFill>
                <a:latin typeface="Helvetica Neue"/>
                <a:ea typeface="Helvetica Neue"/>
                <a:cs typeface="Helvetica Neue"/>
                <a:sym typeface="Helvetica Neue"/>
              </a:defRPr>
            </a:lvl1pPr>
            <a:lvl2pPr marL="914400" marR="0" lvl="1" indent="-228600" algn="ctr"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ctr"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ctr"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ctr"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cxnSp>
        <p:nvCxnSpPr>
          <p:cNvPr id="841" name="Google Shape;841;p142"/>
          <p:cNvCxnSpPr/>
          <p:nvPr/>
        </p:nvCxnSpPr>
        <p:spPr>
          <a:xfrm rot="10800000" flipH="1">
            <a:off x="-3571" y="4165307"/>
            <a:ext cx="9144000" cy="358200"/>
          </a:xfrm>
          <a:prstGeom prst="straightConnector1">
            <a:avLst/>
          </a:prstGeom>
          <a:noFill/>
          <a:ln w="9525" cap="flat" cmpd="sng">
            <a:solidFill>
              <a:srgbClr val="F2F2F2"/>
            </a:solidFill>
            <a:prstDash val="solid"/>
            <a:miter lim="800000"/>
            <a:headEnd type="none" w="sm" len="sm"/>
            <a:tailEnd type="none" w="sm" len="sm"/>
          </a:ln>
        </p:spPr>
      </p:cxnSp>
      <p:cxnSp>
        <p:nvCxnSpPr>
          <p:cNvPr id="842" name="Google Shape;842;p142"/>
          <p:cNvCxnSpPr/>
          <p:nvPr/>
        </p:nvCxnSpPr>
        <p:spPr>
          <a:xfrm>
            <a:off x="-3571" y="618809"/>
            <a:ext cx="9144000" cy="358200"/>
          </a:xfrm>
          <a:prstGeom prst="straightConnector1">
            <a:avLst/>
          </a:prstGeom>
          <a:noFill/>
          <a:ln w="9525" cap="flat" cmpd="sng">
            <a:solidFill>
              <a:srgbClr val="F2F2F2"/>
            </a:solidFill>
            <a:prstDash val="solid"/>
            <a:miter lim="800000"/>
            <a:headEnd type="none" w="sm" len="sm"/>
            <a:tailEnd type="none" w="sm" len="sm"/>
          </a:ln>
        </p:spPr>
      </p:cxnSp>
    </p:spTree>
  </p:cSld>
  <p:clrMapOvr>
    <a:masterClrMapping/>
  </p:clrMapOvr>
  <p:transition spd="slow">
    <p:push/>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Section Option 4 - pic">
  <p:cSld name="Section Option 4 - pic">
    <p:spTree>
      <p:nvGrpSpPr>
        <p:cNvPr id="1" name="Shape 843"/>
        <p:cNvGrpSpPr/>
        <p:nvPr/>
      </p:nvGrpSpPr>
      <p:grpSpPr>
        <a:xfrm>
          <a:off x="0" y="0"/>
          <a:ext cx="0" cy="0"/>
          <a:chOff x="0" y="0"/>
          <a:chExt cx="0" cy="0"/>
        </a:xfrm>
      </p:grpSpPr>
      <p:sp>
        <p:nvSpPr>
          <p:cNvPr id="844" name="Google Shape;844;p143"/>
          <p:cNvSpPr txBox="1">
            <a:spLocks noGrp="1"/>
          </p:cNvSpPr>
          <p:nvPr>
            <p:ph type="body" idx="1"/>
          </p:nvPr>
        </p:nvSpPr>
        <p:spPr>
          <a:xfrm>
            <a:off x="709613" y="1073795"/>
            <a:ext cx="7711800" cy="2992500"/>
          </a:xfrm>
          <a:prstGeom prst="rect">
            <a:avLst/>
          </a:prstGeom>
          <a:solidFill>
            <a:schemeClr val="dk1"/>
          </a:solidFill>
          <a:ln>
            <a:noFill/>
          </a:ln>
          <a:effectLst>
            <a:outerShdw blurRad="63500" algn="ctr" rotWithShape="0">
              <a:srgbClr val="000000">
                <a:alpha val="40000"/>
              </a:srgbClr>
            </a:outerShdw>
          </a:effectLst>
        </p:spPr>
        <p:txBody>
          <a:bodyPr spcFirstLastPara="1" wrap="square" lIns="480050" tIns="68575" rIns="4320525" bIns="0" anchor="ctr" anchorCtr="0">
            <a:noAutofit/>
          </a:bodyPr>
          <a:lstStyle>
            <a:lvl1pPr marL="457200" marR="0" lvl="0" indent="-228600" algn="l" rtl="0">
              <a:lnSpc>
                <a:spcPct val="85000"/>
              </a:lnSpc>
              <a:spcBef>
                <a:spcPts val="0"/>
              </a:spcBef>
              <a:spcAft>
                <a:spcPts val="0"/>
              </a:spcAft>
              <a:buClr>
                <a:schemeClr val="lt1"/>
              </a:buClr>
              <a:buSzPts val="2400"/>
              <a:buFont typeface="Arial"/>
              <a:buNone/>
              <a:defRPr sz="2400" b="1" i="0" u="none" strike="noStrike" cap="none">
                <a:solidFill>
                  <a:schemeClr val="lt1"/>
                </a:solidFill>
                <a:latin typeface="Helvetica Neue"/>
                <a:ea typeface="Helvetica Neue"/>
                <a:cs typeface="Helvetica Neue"/>
                <a:sym typeface="Helvetica Neue"/>
              </a:defRPr>
            </a:lvl1pPr>
            <a:lvl2pPr marL="914400" marR="0" lvl="1" indent="-228600" algn="ctr"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ctr"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ctr"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ctr"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cxnSp>
        <p:nvCxnSpPr>
          <p:cNvPr id="845" name="Google Shape;845;p143"/>
          <p:cNvCxnSpPr/>
          <p:nvPr/>
        </p:nvCxnSpPr>
        <p:spPr>
          <a:xfrm rot="10800000" flipH="1">
            <a:off x="-3571" y="3333441"/>
            <a:ext cx="9144000" cy="358200"/>
          </a:xfrm>
          <a:prstGeom prst="straightConnector1">
            <a:avLst/>
          </a:prstGeom>
          <a:noFill/>
          <a:ln w="12700" cap="flat" cmpd="sng">
            <a:solidFill>
              <a:srgbClr val="F2F2F2"/>
            </a:solidFill>
            <a:prstDash val="solid"/>
            <a:miter lim="800000"/>
            <a:headEnd type="none" w="sm" len="sm"/>
            <a:tailEnd type="none" w="sm" len="sm"/>
          </a:ln>
        </p:spPr>
      </p:cxnSp>
      <p:cxnSp>
        <p:nvCxnSpPr>
          <p:cNvPr id="846" name="Google Shape;846;p143"/>
          <p:cNvCxnSpPr/>
          <p:nvPr/>
        </p:nvCxnSpPr>
        <p:spPr>
          <a:xfrm>
            <a:off x="-3571" y="1451860"/>
            <a:ext cx="9144000" cy="358200"/>
          </a:xfrm>
          <a:prstGeom prst="straightConnector1">
            <a:avLst/>
          </a:prstGeom>
          <a:noFill/>
          <a:ln w="12700" cap="flat" cmpd="sng">
            <a:solidFill>
              <a:srgbClr val="F2F2F2"/>
            </a:solidFill>
            <a:prstDash val="solid"/>
            <a:miter lim="800000"/>
            <a:headEnd type="none" w="sm" len="sm"/>
            <a:tailEnd type="none" w="sm" len="sm"/>
          </a:ln>
        </p:spPr>
      </p:cxnSp>
      <p:cxnSp>
        <p:nvCxnSpPr>
          <p:cNvPr id="847" name="Google Shape;847;p143"/>
          <p:cNvCxnSpPr/>
          <p:nvPr/>
        </p:nvCxnSpPr>
        <p:spPr>
          <a:xfrm rot="10800000" flipH="1">
            <a:off x="-3571" y="4165307"/>
            <a:ext cx="9144000" cy="358200"/>
          </a:xfrm>
          <a:prstGeom prst="straightConnector1">
            <a:avLst/>
          </a:prstGeom>
          <a:noFill/>
          <a:ln w="9525" cap="flat" cmpd="sng">
            <a:solidFill>
              <a:srgbClr val="F2F2F2"/>
            </a:solidFill>
            <a:prstDash val="solid"/>
            <a:miter lim="800000"/>
            <a:headEnd type="none" w="sm" len="sm"/>
            <a:tailEnd type="none" w="sm" len="sm"/>
          </a:ln>
        </p:spPr>
      </p:cxnSp>
      <p:cxnSp>
        <p:nvCxnSpPr>
          <p:cNvPr id="848" name="Google Shape;848;p143"/>
          <p:cNvCxnSpPr/>
          <p:nvPr/>
        </p:nvCxnSpPr>
        <p:spPr>
          <a:xfrm>
            <a:off x="-3571" y="618809"/>
            <a:ext cx="9144000" cy="358200"/>
          </a:xfrm>
          <a:prstGeom prst="straightConnector1">
            <a:avLst/>
          </a:prstGeom>
          <a:noFill/>
          <a:ln w="9525" cap="flat" cmpd="sng">
            <a:solidFill>
              <a:srgbClr val="F2F2F2"/>
            </a:solidFill>
            <a:prstDash val="solid"/>
            <a:miter lim="800000"/>
            <a:headEnd type="none" w="sm" len="sm"/>
            <a:tailEnd type="none" w="sm" len="sm"/>
          </a:ln>
        </p:spPr>
      </p:cxnSp>
      <p:sp>
        <p:nvSpPr>
          <p:cNvPr id="849" name="Google Shape;849;p143"/>
          <p:cNvSpPr>
            <a:spLocks noGrp="1"/>
          </p:cNvSpPr>
          <p:nvPr>
            <p:ph type="pic" idx="2"/>
          </p:nvPr>
        </p:nvSpPr>
        <p:spPr>
          <a:xfrm>
            <a:off x="4674394" y="1102934"/>
            <a:ext cx="3190500" cy="2937600"/>
          </a:xfrm>
          <a:prstGeom prst="rect">
            <a:avLst/>
          </a:prstGeom>
          <a:solidFill>
            <a:srgbClr val="F2F2F2"/>
          </a:solidFill>
          <a:ln>
            <a:noFill/>
          </a:ln>
        </p:spPr>
      </p:sp>
    </p:spTree>
  </p:cSld>
  <p:clrMapOvr>
    <a:masterClrMapping/>
  </p:clrMapOvr>
  <p:transition spd="slow">
    <p:push/>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Section Option 2 - name">
  <p:cSld name="Section Option 2 - name">
    <p:spTree>
      <p:nvGrpSpPr>
        <p:cNvPr id="1" name="Shape 850"/>
        <p:cNvGrpSpPr/>
        <p:nvPr/>
      </p:nvGrpSpPr>
      <p:grpSpPr>
        <a:xfrm>
          <a:off x="0" y="0"/>
          <a:ext cx="0" cy="0"/>
          <a:chOff x="0" y="0"/>
          <a:chExt cx="0" cy="0"/>
        </a:xfrm>
      </p:grpSpPr>
      <p:sp>
        <p:nvSpPr>
          <p:cNvPr id="851" name="Google Shape;851;p144"/>
          <p:cNvSpPr/>
          <p:nvPr/>
        </p:nvSpPr>
        <p:spPr>
          <a:xfrm>
            <a:off x="0" y="2630618"/>
            <a:ext cx="9144000" cy="2522408"/>
          </a:xfrm>
          <a:custGeom>
            <a:avLst/>
            <a:gdLst/>
            <a:ahLst/>
            <a:cxnLst/>
            <a:rect l="l" t="t" r="r" b="b"/>
            <a:pathLst>
              <a:path w="12192000" h="3363210" extrusionOk="0">
                <a:moveTo>
                  <a:pt x="0" y="3350510"/>
                </a:moveTo>
                <a:lnTo>
                  <a:pt x="0" y="2544060"/>
                </a:lnTo>
                <a:lnTo>
                  <a:pt x="12192000" y="0"/>
                </a:lnTo>
                <a:lnTo>
                  <a:pt x="12192000" y="3363210"/>
                </a:lnTo>
                <a:lnTo>
                  <a:pt x="0" y="3350510"/>
                </a:lnTo>
                <a:close/>
              </a:path>
            </a:pathLst>
          </a:custGeom>
          <a:solidFill>
            <a:schemeClr val="dk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852" name="Google Shape;852;p144"/>
          <p:cNvSpPr txBox="1">
            <a:spLocks noGrp="1"/>
          </p:cNvSpPr>
          <p:nvPr>
            <p:ph type="body" idx="1"/>
          </p:nvPr>
        </p:nvSpPr>
        <p:spPr>
          <a:xfrm>
            <a:off x="709615" y="973003"/>
            <a:ext cx="7711800" cy="1598700"/>
          </a:xfrm>
          <a:prstGeom prst="rect">
            <a:avLst/>
          </a:prstGeom>
          <a:noFill/>
          <a:ln>
            <a:noFill/>
          </a:ln>
        </p:spPr>
        <p:txBody>
          <a:bodyPr spcFirstLastPara="1" wrap="square" lIns="0" tIns="0" rIns="0" bIns="0" anchor="t" anchorCtr="0">
            <a:noAutofit/>
          </a:bodyPr>
          <a:lstStyle>
            <a:lvl1pPr marL="457200" marR="0" lvl="0" indent="-228600" algn="l" rtl="0">
              <a:lnSpc>
                <a:spcPct val="85000"/>
              </a:lnSpc>
              <a:spcBef>
                <a:spcPts val="0"/>
              </a:spcBef>
              <a:spcAft>
                <a:spcPts val="0"/>
              </a:spcAft>
              <a:buClr>
                <a:schemeClr val="accent1"/>
              </a:buClr>
              <a:buSzPts val="5400"/>
              <a:buFont typeface="Arial"/>
              <a:buNone/>
              <a:defRPr sz="5400" b="0" i="0" u="none" strike="noStrike" cap="none">
                <a:solidFill>
                  <a:schemeClr val="accent1"/>
                </a:solidFill>
                <a:latin typeface="Helvetica Neue"/>
                <a:ea typeface="Helvetica Neue"/>
                <a:cs typeface="Helvetica Neue"/>
                <a:sym typeface="Helvetica Neue"/>
              </a:defRPr>
            </a:lvl1pPr>
            <a:lvl2pPr marL="914400" marR="0" lvl="1" indent="-228600" algn="l" rtl="0">
              <a:lnSpc>
                <a:spcPct val="90000"/>
              </a:lnSpc>
              <a:spcBef>
                <a:spcPts val="9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853" name="Google Shape;853;p144"/>
          <p:cNvSpPr/>
          <p:nvPr/>
        </p:nvSpPr>
        <p:spPr>
          <a:xfrm>
            <a:off x="1317579" y="3711766"/>
            <a:ext cx="1823639" cy="551564"/>
          </a:xfrm>
          <a:custGeom>
            <a:avLst/>
            <a:gdLst/>
            <a:ahLst/>
            <a:cxnLst/>
            <a:rect l="l" t="t" r="r" b="b"/>
            <a:pathLst>
              <a:path w="1766236" h="534202" extrusionOk="0">
                <a:moveTo>
                  <a:pt x="0" y="534202"/>
                </a:moveTo>
                <a:lnTo>
                  <a:pt x="0" y="380198"/>
                </a:lnTo>
                <a:lnTo>
                  <a:pt x="1766236" y="0"/>
                </a:lnTo>
                <a:lnTo>
                  <a:pt x="1766236" y="168442"/>
                </a:lnTo>
                <a:lnTo>
                  <a:pt x="0" y="534202"/>
                </a:lnTo>
                <a:close/>
              </a:path>
            </a:pathLst>
          </a:custGeom>
          <a:solidFill>
            <a:schemeClr val="lt2"/>
          </a:solidFill>
          <a:ln>
            <a:noFill/>
          </a:ln>
          <a:effectLst>
            <a:outerShdw blurRad="38100" algn="ctr"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854" name="Google Shape;854;p144"/>
          <p:cNvSpPr/>
          <p:nvPr/>
        </p:nvSpPr>
        <p:spPr>
          <a:xfrm>
            <a:off x="2046122" y="4391330"/>
            <a:ext cx="772728" cy="233713"/>
          </a:xfrm>
          <a:custGeom>
            <a:avLst/>
            <a:gdLst/>
            <a:ahLst/>
            <a:cxnLst/>
            <a:rect l="l" t="t" r="r" b="b"/>
            <a:pathLst>
              <a:path w="1766236" h="534202" extrusionOk="0">
                <a:moveTo>
                  <a:pt x="0" y="534202"/>
                </a:moveTo>
                <a:lnTo>
                  <a:pt x="0" y="380198"/>
                </a:lnTo>
                <a:lnTo>
                  <a:pt x="1766236" y="0"/>
                </a:lnTo>
                <a:lnTo>
                  <a:pt x="1766236" y="168442"/>
                </a:lnTo>
                <a:lnTo>
                  <a:pt x="0" y="534202"/>
                </a:lnTo>
                <a:close/>
              </a:path>
            </a:pathLst>
          </a:custGeom>
          <a:solidFill>
            <a:schemeClr val="dk2"/>
          </a:solidFill>
          <a:ln>
            <a:noFill/>
          </a:ln>
          <a:effectLst>
            <a:outerShdw blurRad="38100" algn="ctr"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855" name="Google Shape;855;p144"/>
          <p:cNvSpPr/>
          <p:nvPr/>
        </p:nvSpPr>
        <p:spPr>
          <a:xfrm>
            <a:off x="714476" y="4262653"/>
            <a:ext cx="1320261" cy="399316"/>
          </a:xfrm>
          <a:custGeom>
            <a:avLst/>
            <a:gdLst/>
            <a:ahLst/>
            <a:cxnLst/>
            <a:rect l="l" t="t" r="r" b="b"/>
            <a:pathLst>
              <a:path w="1766236" h="534202" extrusionOk="0">
                <a:moveTo>
                  <a:pt x="0" y="534202"/>
                </a:moveTo>
                <a:lnTo>
                  <a:pt x="0" y="380198"/>
                </a:lnTo>
                <a:lnTo>
                  <a:pt x="1766236" y="0"/>
                </a:lnTo>
                <a:lnTo>
                  <a:pt x="1766236" y="168442"/>
                </a:lnTo>
                <a:lnTo>
                  <a:pt x="0" y="534202"/>
                </a:lnTo>
                <a:close/>
              </a:path>
            </a:pathLst>
          </a:custGeom>
          <a:solidFill>
            <a:srgbClr val="D8D8D8"/>
          </a:solidFill>
          <a:ln>
            <a:noFill/>
          </a:ln>
          <a:effectLst>
            <a:outerShdw blurRad="38100" algn="ctr"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cxnSp>
        <p:nvCxnSpPr>
          <p:cNvPr id="856" name="Google Shape;856;p144"/>
          <p:cNvCxnSpPr/>
          <p:nvPr/>
        </p:nvCxnSpPr>
        <p:spPr>
          <a:xfrm>
            <a:off x="602312" y="954965"/>
            <a:ext cx="0" cy="523800"/>
          </a:xfrm>
          <a:prstGeom prst="straightConnector1">
            <a:avLst/>
          </a:prstGeom>
          <a:noFill/>
          <a:ln w="25400" cap="flat" cmpd="sng">
            <a:solidFill>
              <a:schemeClr val="dk2"/>
            </a:solidFill>
            <a:prstDash val="solid"/>
            <a:miter lim="800000"/>
            <a:headEnd type="none" w="sm" len="sm"/>
            <a:tailEnd type="none" w="sm" len="sm"/>
          </a:ln>
        </p:spPr>
      </p:cxnSp>
      <p:sp>
        <p:nvSpPr>
          <p:cNvPr id="857" name="Google Shape;857;p144"/>
          <p:cNvSpPr txBox="1">
            <a:spLocks noGrp="1"/>
          </p:cNvSpPr>
          <p:nvPr>
            <p:ph type="body" idx="2"/>
          </p:nvPr>
        </p:nvSpPr>
        <p:spPr>
          <a:xfrm>
            <a:off x="4674394" y="3782293"/>
            <a:ext cx="3747000" cy="811500"/>
          </a:xfrm>
          <a:prstGeom prst="rect">
            <a:avLst/>
          </a:prstGeom>
          <a:noFill/>
          <a:ln>
            <a:noFill/>
          </a:ln>
        </p:spPr>
        <p:txBody>
          <a:bodyPr spcFirstLastPara="1" wrap="square" lIns="0" tIns="0" rIns="0" bIns="0" anchor="b" anchorCtr="0">
            <a:noAutofit/>
          </a:bodyPr>
          <a:lstStyle>
            <a:lvl1pPr marL="457200" marR="0" lvl="0" indent="-228600" algn="r" rtl="0">
              <a:lnSpc>
                <a:spcPct val="90000"/>
              </a:lnSpc>
              <a:spcBef>
                <a:spcPts val="0"/>
              </a:spcBef>
              <a:spcAft>
                <a:spcPts val="0"/>
              </a:spcAft>
              <a:buClr>
                <a:schemeClr val="lt1"/>
              </a:buClr>
              <a:buSzPts val="1500"/>
              <a:buFont typeface="Arial"/>
              <a:buNone/>
              <a:defRPr sz="1500" b="1" i="0" u="none" strike="noStrike" cap="none">
                <a:solidFill>
                  <a:schemeClr val="lt1"/>
                </a:solidFill>
                <a:latin typeface="Helvetica Neue"/>
                <a:ea typeface="Helvetica Neue"/>
                <a:cs typeface="Helvetica Neue"/>
                <a:sym typeface="Helvetica Neue"/>
              </a:defRPr>
            </a:lvl1pPr>
            <a:lvl2pPr marL="914400" marR="0" lvl="1"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Tree>
  </p:cSld>
  <p:clrMapOvr>
    <a:masterClrMapping/>
  </p:clrMapOvr>
  <p:transition spd="slow">
    <p:push/>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Section Option 3 - name">
  <p:cSld name="Section Option 3 - name">
    <p:spTree>
      <p:nvGrpSpPr>
        <p:cNvPr id="1" name="Shape 858"/>
        <p:cNvGrpSpPr/>
        <p:nvPr/>
      </p:nvGrpSpPr>
      <p:grpSpPr>
        <a:xfrm>
          <a:off x="0" y="0"/>
          <a:ext cx="0" cy="0"/>
          <a:chOff x="0" y="0"/>
          <a:chExt cx="0" cy="0"/>
        </a:xfrm>
      </p:grpSpPr>
      <p:sp>
        <p:nvSpPr>
          <p:cNvPr id="859" name="Google Shape;859;p145"/>
          <p:cNvSpPr/>
          <p:nvPr/>
        </p:nvSpPr>
        <p:spPr>
          <a:xfrm>
            <a:off x="0" y="2630618"/>
            <a:ext cx="9144000" cy="2522408"/>
          </a:xfrm>
          <a:custGeom>
            <a:avLst/>
            <a:gdLst/>
            <a:ahLst/>
            <a:cxnLst/>
            <a:rect l="l" t="t" r="r" b="b"/>
            <a:pathLst>
              <a:path w="12192000" h="3363210" extrusionOk="0">
                <a:moveTo>
                  <a:pt x="0" y="3350510"/>
                </a:moveTo>
                <a:lnTo>
                  <a:pt x="0" y="2544060"/>
                </a:lnTo>
                <a:lnTo>
                  <a:pt x="12192000" y="0"/>
                </a:lnTo>
                <a:lnTo>
                  <a:pt x="12192000" y="3363210"/>
                </a:lnTo>
                <a:lnTo>
                  <a:pt x="0" y="3350510"/>
                </a:lnTo>
                <a:close/>
              </a:path>
            </a:pathLst>
          </a:custGeom>
          <a:solidFill>
            <a:srgbClr val="F2F2F2"/>
          </a:solidFill>
          <a:ln>
            <a:noFill/>
          </a:ln>
          <a:effectLst>
            <a:outerShdw blurRad="38100" algn="ctr"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860" name="Google Shape;860;p145"/>
          <p:cNvSpPr/>
          <p:nvPr/>
        </p:nvSpPr>
        <p:spPr>
          <a:xfrm>
            <a:off x="714640" y="3911469"/>
            <a:ext cx="1823639" cy="551564"/>
          </a:xfrm>
          <a:custGeom>
            <a:avLst/>
            <a:gdLst/>
            <a:ahLst/>
            <a:cxnLst/>
            <a:rect l="l" t="t" r="r" b="b"/>
            <a:pathLst>
              <a:path w="1766236" h="534202" extrusionOk="0">
                <a:moveTo>
                  <a:pt x="0" y="534202"/>
                </a:moveTo>
                <a:lnTo>
                  <a:pt x="0" y="380198"/>
                </a:lnTo>
                <a:lnTo>
                  <a:pt x="1766236" y="0"/>
                </a:lnTo>
                <a:lnTo>
                  <a:pt x="1766236" y="168442"/>
                </a:lnTo>
                <a:lnTo>
                  <a:pt x="0" y="534202"/>
                </a:lnTo>
                <a:close/>
              </a:path>
            </a:pathLst>
          </a:custGeom>
          <a:solidFill>
            <a:schemeClr val="lt2"/>
          </a:solidFill>
          <a:ln>
            <a:noFill/>
          </a:ln>
          <a:effectLst>
            <a:outerShdw blurRad="38100" algn="ctr"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861" name="Google Shape;861;p145"/>
          <p:cNvSpPr/>
          <p:nvPr/>
        </p:nvSpPr>
        <p:spPr>
          <a:xfrm>
            <a:off x="1535633" y="3529216"/>
            <a:ext cx="772728" cy="233713"/>
          </a:xfrm>
          <a:custGeom>
            <a:avLst/>
            <a:gdLst/>
            <a:ahLst/>
            <a:cxnLst/>
            <a:rect l="l" t="t" r="r" b="b"/>
            <a:pathLst>
              <a:path w="1766236" h="534202" extrusionOk="0">
                <a:moveTo>
                  <a:pt x="0" y="534202"/>
                </a:moveTo>
                <a:lnTo>
                  <a:pt x="0" y="380198"/>
                </a:lnTo>
                <a:lnTo>
                  <a:pt x="1766236" y="0"/>
                </a:lnTo>
                <a:lnTo>
                  <a:pt x="1766236" y="168442"/>
                </a:lnTo>
                <a:lnTo>
                  <a:pt x="0" y="534202"/>
                </a:lnTo>
                <a:close/>
              </a:path>
            </a:pathLst>
          </a:custGeom>
          <a:solidFill>
            <a:schemeClr val="dk2"/>
          </a:solidFill>
          <a:ln>
            <a:noFill/>
          </a:ln>
          <a:effectLst>
            <a:outerShdw blurRad="38100" algn="ctr"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862" name="Google Shape;862;p145"/>
          <p:cNvSpPr/>
          <p:nvPr/>
        </p:nvSpPr>
        <p:spPr>
          <a:xfrm>
            <a:off x="722709" y="4374979"/>
            <a:ext cx="1320261" cy="399316"/>
          </a:xfrm>
          <a:custGeom>
            <a:avLst/>
            <a:gdLst/>
            <a:ahLst/>
            <a:cxnLst/>
            <a:rect l="l" t="t" r="r" b="b"/>
            <a:pathLst>
              <a:path w="1766236" h="534202" extrusionOk="0">
                <a:moveTo>
                  <a:pt x="0" y="534202"/>
                </a:moveTo>
                <a:lnTo>
                  <a:pt x="0" y="380198"/>
                </a:lnTo>
                <a:lnTo>
                  <a:pt x="1766236" y="0"/>
                </a:lnTo>
                <a:lnTo>
                  <a:pt x="1766236" y="168442"/>
                </a:lnTo>
                <a:lnTo>
                  <a:pt x="0" y="534202"/>
                </a:lnTo>
                <a:close/>
              </a:path>
            </a:pathLst>
          </a:custGeom>
          <a:solidFill>
            <a:srgbClr val="D8D8D8"/>
          </a:solidFill>
          <a:ln>
            <a:noFill/>
          </a:ln>
          <a:effectLst>
            <a:outerShdw blurRad="38100" algn="ctr"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863" name="Google Shape;863;p145"/>
          <p:cNvSpPr txBox="1">
            <a:spLocks noGrp="1"/>
          </p:cNvSpPr>
          <p:nvPr>
            <p:ph type="body" idx="1"/>
          </p:nvPr>
        </p:nvSpPr>
        <p:spPr>
          <a:xfrm>
            <a:off x="4674394" y="3782293"/>
            <a:ext cx="3747000" cy="811500"/>
          </a:xfrm>
          <a:prstGeom prst="rect">
            <a:avLst/>
          </a:prstGeom>
          <a:noFill/>
          <a:ln>
            <a:noFill/>
          </a:ln>
        </p:spPr>
        <p:txBody>
          <a:bodyPr spcFirstLastPara="1" wrap="square" lIns="0" tIns="0" rIns="0" bIns="0" anchor="b" anchorCtr="0">
            <a:noAutofit/>
          </a:bodyPr>
          <a:lstStyle>
            <a:lvl1pPr marL="457200" marR="0" lvl="0" indent="-228600" algn="r" rtl="0">
              <a:lnSpc>
                <a:spcPct val="90000"/>
              </a:lnSpc>
              <a:spcBef>
                <a:spcPts val="0"/>
              </a:spcBef>
              <a:spcAft>
                <a:spcPts val="0"/>
              </a:spcAft>
              <a:buClr>
                <a:schemeClr val="accent1"/>
              </a:buClr>
              <a:buSzPts val="1500"/>
              <a:buFont typeface="Arial"/>
              <a:buNone/>
              <a:defRPr sz="1500" b="1" i="0" u="none" strike="noStrike" cap="none">
                <a:solidFill>
                  <a:schemeClr val="accent1"/>
                </a:solidFill>
                <a:latin typeface="Helvetica Neue"/>
                <a:ea typeface="Helvetica Neue"/>
                <a:cs typeface="Helvetica Neue"/>
                <a:sym typeface="Helvetica Neue"/>
              </a:defRPr>
            </a:lvl1pPr>
            <a:lvl2pPr marL="914400" marR="0" lvl="1"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864" name="Google Shape;864;p145"/>
          <p:cNvSpPr txBox="1">
            <a:spLocks noGrp="1"/>
          </p:cNvSpPr>
          <p:nvPr>
            <p:ph type="body" idx="2"/>
          </p:nvPr>
        </p:nvSpPr>
        <p:spPr>
          <a:xfrm>
            <a:off x="709615" y="973003"/>
            <a:ext cx="7711800" cy="1598700"/>
          </a:xfrm>
          <a:prstGeom prst="rect">
            <a:avLst/>
          </a:prstGeom>
          <a:noFill/>
          <a:ln>
            <a:noFill/>
          </a:ln>
        </p:spPr>
        <p:txBody>
          <a:bodyPr spcFirstLastPara="1" wrap="square" lIns="0" tIns="0" rIns="0" bIns="0" anchor="t" anchorCtr="0">
            <a:noAutofit/>
          </a:bodyPr>
          <a:lstStyle>
            <a:lvl1pPr marL="457200" marR="0" lvl="0" indent="-228600" algn="l" rtl="0">
              <a:lnSpc>
                <a:spcPct val="85000"/>
              </a:lnSpc>
              <a:spcBef>
                <a:spcPts val="0"/>
              </a:spcBef>
              <a:spcAft>
                <a:spcPts val="0"/>
              </a:spcAft>
              <a:buClr>
                <a:schemeClr val="accent1"/>
              </a:buClr>
              <a:buSzPts val="5400"/>
              <a:buFont typeface="Arial"/>
              <a:buNone/>
              <a:defRPr sz="5400" b="0" i="0" u="none" strike="noStrike" cap="none">
                <a:solidFill>
                  <a:schemeClr val="accent1"/>
                </a:solidFill>
                <a:latin typeface="Helvetica Neue"/>
                <a:ea typeface="Helvetica Neue"/>
                <a:cs typeface="Helvetica Neue"/>
                <a:sym typeface="Helvetica Neue"/>
              </a:defRPr>
            </a:lvl1pPr>
            <a:lvl2pPr marL="914400" marR="0" lvl="1" indent="-228600" algn="l" rtl="0">
              <a:lnSpc>
                <a:spcPct val="90000"/>
              </a:lnSpc>
              <a:spcBef>
                <a:spcPts val="9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cxnSp>
        <p:nvCxnSpPr>
          <p:cNvPr id="865" name="Google Shape;865;p145"/>
          <p:cNvCxnSpPr/>
          <p:nvPr/>
        </p:nvCxnSpPr>
        <p:spPr>
          <a:xfrm>
            <a:off x="602312" y="954965"/>
            <a:ext cx="0" cy="523800"/>
          </a:xfrm>
          <a:prstGeom prst="straightConnector1">
            <a:avLst/>
          </a:prstGeom>
          <a:noFill/>
          <a:ln w="25400" cap="flat" cmpd="sng">
            <a:solidFill>
              <a:schemeClr val="dk2"/>
            </a:solidFill>
            <a:prstDash val="solid"/>
            <a:miter lim="800000"/>
            <a:headEnd type="none" w="sm" len="sm"/>
            <a:tailEnd type="none" w="sm" len="sm"/>
          </a:ln>
        </p:spPr>
      </p:cxnSp>
    </p:spTree>
  </p:cSld>
  <p:clrMapOvr>
    <a:masterClrMapping/>
  </p:clrMapOvr>
  <p:transition spd="slow">
    <p:pu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Option 1">
  <p:cSld name="Section Option 1">
    <p:spTree>
      <p:nvGrpSpPr>
        <p:cNvPr id="1" name="Shape 96"/>
        <p:cNvGrpSpPr/>
        <p:nvPr/>
      </p:nvGrpSpPr>
      <p:grpSpPr>
        <a:xfrm>
          <a:off x="0" y="0"/>
          <a:ext cx="0" cy="0"/>
          <a:chOff x="0" y="0"/>
          <a:chExt cx="0" cy="0"/>
        </a:xfrm>
      </p:grpSpPr>
      <p:sp>
        <p:nvSpPr>
          <p:cNvPr id="97" name="Google Shape;97;p65"/>
          <p:cNvSpPr txBox="1">
            <a:spLocks noGrp="1"/>
          </p:cNvSpPr>
          <p:nvPr>
            <p:ph type="body" idx="1"/>
          </p:nvPr>
        </p:nvSpPr>
        <p:spPr>
          <a:xfrm>
            <a:off x="709613" y="656633"/>
            <a:ext cx="7711800" cy="3828900"/>
          </a:xfrm>
          <a:prstGeom prst="rect">
            <a:avLst/>
          </a:prstGeom>
          <a:solidFill>
            <a:schemeClr val="dk1"/>
          </a:solidFill>
          <a:ln>
            <a:noFill/>
          </a:ln>
          <a:effectLst>
            <a:outerShdw blurRad="63500" algn="ctr" rotWithShape="0">
              <a:srgbClr val="000000">
                <a:alpha val="40000"/>
              </a:srgbClr>
            </a:outerShdw>
          </a:effectLst>
        </p:spPr>
        <p:txBody>
          <a:bodyPr spcFirstLastPara="1" wrap="square" lIns="548625" tIns="205725" rIns="548625" bIns="0" anchor="ctr" anchorCtr="0">
            <a:noAutofit/>
          </a:bodyPr>
          <a:lstStyle>
            <a:lvl1pPr marL="457200" marR="0" lvl="0" indent="-228600" algn="ctr" rtl="0">
              <a:lnSpc>
                <a:spcPct val="85000"/>
              </a:lnSpc>
              <a:spcBef>
                <a:spcPts val="0"/>
              </a:spcBef>
              <a:spcAft>
                <a:spcPts val="0"/>
              </a:spcAft>
              <a:buClr>
                <a:schemeClr val="lt1"/>
              </a:buClr>
              <a:buSzPts val="5400"/>
              <a:buFont typeface="Arial"/>
              <a:buNone/>
              <a:defRPr sz="5400" b="0" i="0" u="none" strike="noStrike" cap="none">
                <a:solidFill>
                  <a:schemeClr val="lt1"/>
                </a:solidFill>
                <a:latin typeface="Helvetica Neue"/>
                <a:ea typeface="Helvetica Neue"/>
                <a:cs typeface="Helvetica Neue"/>
                <a:sym typeface="Helvetica Neue"/>
              </a:defRPr>
            </a:lvl1pPr>
            <a:lvl2pPr marL="914400" marR="0" lvl="1" indent="-228600" algn="ctr"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ctr"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ctr"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ctr"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cxnSp>
        <p:nvCxnSpPr>
          <p:cNvPr id="98" name="Google Shape;98;p65"/>
          <p:cNvCxnSpPr/>
          <p:nvPr/>
        </p:nvCxnSpPr>
        <p:spPr>
          <a:xfrm rot="10800000" flipH="1">
            <a:off x="-3571" y="4165307"/>
            <a:ext cx="9144000" cy="358200"/>
          </a:xfrm>
          <a:prstGeom prst="straightConnector1">
            <a:avLst/>
          </a:prstGeom>
          <a:noFill/>
          <a:ln w="9525" cap="flat" cmpd="sng">
            <a:solidFill>
              <a:srgbClr val="F2F2F2"/>
            </a:solidFill>
            <a:prstDash val="solid"/>
            <a:miter lim="800000"/>
            <a:headEnd type="none" w="sm" len="sm"/>
            <a:tailEnd type="none" w="sm" len="sm"/>
          </a:ln>
        </p:spPr>
      </p:cxnSp>
      <p:cxnSp>
        <p:nvCxnSpPr>
          <p:cNvPr id="99" name="Google Shape;99;p65"/>
          <p:cNvCxnSpPr/>
          <p:nvPr/>
        </p:nvCxnSpPr>
        <p:spPr>
          <a:xfrm>
            <a:off x="-3571" y="618809"/>
            <a:ext cx="9144000" cy="358200"/>
          </a:xfrm>
          <a:prstGeom prst="straightConnector1">
            <a:avLst/>
          </a:prstGeom>
          <a:noFill/>
          <a:ln w="9525" cap="flat" cmpd="sng">
            <a:solidFill>
              <a:srgbClr val="F2F2F2"/>
            </a:solidFill>
            <a:prstDash val="solid"/>
            <a:miter lim="800000"/>
            <a:headEnd type="none" w="sm" len="sm"/>
            <a:tailEnd type="none" w="sm" len="sm"/>
          </a:ln>
        </p:spPr>
      </p:cxnSp>
    </p:spTree>
  </p:cSld>
  <p:clrMapOvr>
    <a:masterClrMapping/>
  </p:clrMapOvr>
  <p:transition spd="slow">
    <p:push/>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Main Body Options">
  <p:cSld name="Main Body Options">
    <p:spTree>
      <p:nvGrpSpPr>
        <p:cNvPr id="1" name="Shape 866"/>
        <p:cNvGrpSpPr/>
        <p:nvPr/>
      </p:nvGrpSpPr>
      <p:grpSpPr>
        <a:xfrm>
          <a:off x="0" y="0"/>
          <a:ext cx="0" cy="0"/>
          <a:chOff x="0" y="0"/>
          <a:chExt cx="0" cy="0"/>
        </a:xfrm>
      </p:grpSpPr>
      <p:sp>
        <p:nvSpPr>
          <p:cNvPr id="867" name="Google Shape;867;p146"/>
          <p:cNvSpPr/>
          <p:nvPr/>
        </p:nvSpPr>
        <p:spPr>
          <a:xfrm>
            <a:off x="0" y="0"/>
            <a:ext cx="9144000" cy="5143500"/>
          </a:xfrm>
          <a:prstGeom prst="rect">
            <a:avLst/>
          </a:prstGeom>
          <a:solidFill>
            <a:srgbClr val="FFC00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US" sz="5400" b="1" i="0">
                <a:solidFill>
                  <a:schemeClr val="accent1"/>
                </a:solidFill>
                <a:latin typeface="Helvetica Neue"/>
                <a:ea typeface="Helvetica Neue"/>
                <a:cs typeface="Helvetica Neue"/>
                <a:sym typeface="Helvetica Neue"/>
              </a:rPr>
              <a:t>Main Body Options</a:t>
            </a:r>
            <a:endParaRPr sz="1100"/>
          </a:p>
        </p:txBody>
      </p:sp>
    </p:spTree>
  </p:cSld>
  <p:clrMapOvr>
    <a:masterClrMapping/>
  </p:clrMapOvr>
  <p:transition spd="slow">
    <p:push/>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Body Option 2 (3 column)">
  <p:cSld name="Body Option 2 (3 column)">
    <p:spTree>
      <p:nvGrpSpPr>
        <p:cNvPr id="1" name="Shape 880"/>
        <p:cNvGrpSpPr/>
        <p:nvPr/>
      </p:nvGrpSpPr>
      <p:grpSpPr>
        <a:xfrm>
          <a:off x="0" y="0"/>
          <a:ext cx="0" cy="0"/>
          <a:chOff x="0" y="0"/>
          <a:chExt cx="0" cy="0"/>
        </a:xfrm>
      </p:grpSpPr>
      <p:sp>
        <p:nvSpPr>
          <p:cNvPr id="881" name="Google Shape;881;p149"/>
          <p:cNvSpPr txBox="1">
            <a:spLocks noGrp="1"/>
          </p:cNvSpPr>
          <p:nvPr>
            <p:ph type="body" idx="1"/>
          </p:nvPr>
        </p:nvSpPr>
        <p:spPr>
          <a:xfrm>
            <a:off x="706041" y="627328"/>
            <a:ext cx="7715100" cy="320100"/>
          </a:xfrm>
          <a:prstGeom prst="rect">
            <a:avLst/>
          </a:prstGeom>
          <a:noFill/>
          <a:ln>
            <a:noFill/>
          </a:ln>
        </p:spPr>
        <p:txBody>
          <a:bodyPr spcFirstLastPara="1" wrap="square" lIns="0" tIns="0" rIns="0" bIns="0" anchor="t" anchorCtr="0">
            <a:noAutofit/>
          </a:bodyPr>
          <a:lstStyle>
            <a:lvl1pPr marL="457200" marR="0" lvl="0" indent="-228600" algn="l" rtl="0">
              <a:lnSpc>
                <a:spcPct val="80000"/>
              </a:lnSpc>
              <a:spcBef>
                <a:spcPts val="0"/>
              </a:spcBef>
              <a:spcAft>
                <a:spcPts val="0"/>
              </a:spcAft>
              <a:buClr>
                <a:schemeClr val="dk1"/>
              </a:buClr>
              <a:buSzPts val="3300"/>
              <a:buFont typeface="Arial"/>
              <a:buNone/>
              <a:defRPr sz="3300" b="1" i="0" u="none" strike="noStrike" cap="none">
                <a:solidFill>
                  <a:schemeClr val="dk1"/>
                </a:solidFill>
                <a:latin typeface="Helvetica Neue"/>
                <a:ea typeface="Helvetica Neue"/>
                <a:cs typeface="Helvetica Neue"/>
                <a:sym typeface="Helvetica Neue"/>
              </a:defRPr>
            </a:lvl1pPr>
            <a:lvl2pPr marL="914400" marR="0" lvl="1"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882" name="Google Shape;882;p149"/>
          <p:cNvSpPr txBox="1">
            <a:spLocks noGrp="1"/>
          </p:cNvSpPr>
          <p:nvPr>
            <p:ph type="body" idx="2"/>
          </p:nvPr>
        </p:nvSpPr>
        <p:spPr>
          <a:xfrm>
            <a:off x="710584" y="1456046"/>
            <a:ext cx="7715100" cy="29730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accent1"/>
              </a:buClr>
              <a:buSzPts val="1800"/>
              <a:buFont typeface="Arial"/>
              <a:buNone/>
              <a:defRPr sz="1800" b="0" i="0" u="none" strike="noStrike" cap="none">
                <a:solidFill>
                  <a:schemeClr val="accent1"/>
                </a:solidFill>
                <a:latin typeface="Helvetica Neue"/>
                <a:ea typeface="Helvetica Neue"/>
                <a:cs typeface="Helvetica Neue"/>
                <a:sym typeface="Helvetica Neue"/>
              </a:defRPr>
            </a:lvl1pPr>
            <a:lvl2pPr marL="914400" marR="0" lvl="1" indent="-228600" algn="l" rtl="0">
              <a:lnSpc>
                <a:spcPct val="90000"/>
              </a:lnSpc>
              <a:spcBef>
                <a:spcPts val="14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cxnSp>
        <p:nvCxnSpPr>
          <p:cNvPr id="883" name="Google Shape;883;p149"/>
          <p:cNvCxnSpPr/>
          <p:nvPr/>
        </p:nvCxnSpPr>
        <p:spPr>
          <a:xfrm>
            <a:off x="602312" y="603677"/>
            <a:ext cx="0" cy="320100"/>
          </a:xfrm>
          <a:prstGeom prst="straightConnector1">
            <a:avLst/>
          </a:prstGeom>
          <a:noFill/>
          <a:ln w="25400" cap="flat" cmpd="sng">
            <a:solidFill>
              <a:schemeClr val="dk2"/>
            </a:solidFill>
            <a:prstDash val="solid"/>
            <a:miter lim="800000"/>
            <a:headEnd type="none" w="sm" len="sm"/>
            <a:tailEnd type="none" w="sm" len="sm"/>
          </a:ln>
        </p:spPr>
      </p:cxnSp>
      <p:sp>
        <p:nvSpPr>
          <p:cNvPr id="884" name="Google Shape;884;p149"/>
          <p:cNvSpPr/>
          <p:nvPr/>
        </p:nvSpPr>
        <p:spPr>
          <a:xfrm>
            <a:off x="0" y="4533900"/>
            <a:ext cx="9144000" cy="609600"/>
          </a:xfrm>
          <a:prstGeom prst="rect">
            <a:avLst/>
          </a:prstGeom>
          <a:solidFill>
            <a:schemeClr val="lt1"/>
          </a:solidFill>
          <a:ln>
            <a:noFill/>
          </a:ln>
          <a:effectLst>
            <a:outerShdw blurRad="63500" algn="ctr" rotWithShape="0">
              <a:srgbClr val="000000">
                <a:alpha val="24705"/>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pic>
        <p:nvPicPr>
          <p:cNvPr id="885" name="Google Shape;885;p149"/>
          <p:cNvPicPr preferRelativeResize="0"/>
          <p:nvPr/>
        </p:nvPicPr>
        <p:blipFill rotWithShape="1">
          <a:blip r:embed="rId2">
            <a:alphaModFix/>
          </a:blip>
          <a:srcRect/>
          <a:stretch/>
        </p:blipFill>
        <p:spPr>
          <a:xfrm>
            <a:off x="7316392" y="4687355"/>
            <a:ext cx="1104897" cy="296687"/>
          </a:xfrm>
          <a:prstGeom prst="rect">
            <a:avLst/>
          </a:prstGeom>
          <a:noFill/>
          <a:ln>
            <a:noFill/>
          </a:ln>
        </p:spPr>
      </p:pic>
      <p:sp>
        <p:nvSpPr>
          <p:cNvPr id="886" name="Google Shape;886;p149"/>
          <p:cNvSpPr txBox="1"/>
          <p:nvPr/>
        </p:nvSpPr>
        <p:spPr>
          <a:xfrm>
            <a:off x="710583" y="4686232"/>
            <a:ext cx="5843100" cy="298800"/>
          </a:xfrm>
          <a:prstGeom prst="rect">
            <a:avLst/>
          </a:prstGeom>
          <a:noFill/>
          <a:ln>
            <a:noFill/>
          </a:ln>
        </p:spPr>
        <p:txBody>
          <a:bodyPr spcFirstLastPara="1" wrap="square" lIns="0" tIns="0" rIns="0" bIns="0" anchor="ctr" anchorCtr="0">
            <a:noAutofit/>
          </a:bodyPr>
          <a:lstStyle/>
          <a:p>
            <a:pPr marL="0" marR="0" lvl="0" indent="0" algn="l" rtl="0">
              <a:lnSpc>
                <a:spcPct val="80000"/>
              </a:lnSpc>
              <a:spcBef>
                <a:spcPts val="0"/>
              </a:spcBef>
              <a:spcAft>
                <a:spcPts val="0"/>
              </a:spcAft>
              <a:buClr>
                <a:srgbClr val="B4B1B4"/>
              </a:buClr>
              <a:buSzPts val="600"/>
              <a:buFont typeface="Arial"/>
              <a:buNone/>
            </a:pPr>
            <a:r>
              <a:rPr lang="en-US" sz="600" b="0" i="0">
                <a:solidFill>
                  <a:srgbClr val="B4B1B4"/>
                </a:solidFill>
                <a:latin typeface="Arial Narrow"/>
                <a:ea typeface="Arial Narrow"/>
                <a:cs typeface="Arial Narrow"/>
                <a:sym typeface="Arial Narrow"/>
              </a:rPr>
              <a:t>The information included herein is for informational purposes and is intended for use by advisors only, and should not be copied, reproduced, or redistributed without consent of CWM, LLC. Carson Partners offers investment advisory services through CWM, LLC, an SEC Registered Investment Advisor. Carson Coaching and CWM, LLC are separate but affiliated companies and wholly-owned subsidiaries of Carson Group Holdings, LLC. Carson Coaching does not provide advisory services.</a:t>
            </a:r>
            <a:endParaRPr sz="1100"/>
          </a:p>
        </p:txBody>
      </p:sp>
    </p:spTree>
  </p:cSld>
  <p:clrMapOvr>
    <a:masterClrMapping/>
  </p:clrMapOvr>
  <p:transition spd="slow">
    <p:push/>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Body option 3 (3 boxes)">
  <p:cSld name="Body option 3 (3 boxes)">
    <p:spTree>
      <p:nvGrpSpPr>
        <p:cNvPr id="1" name="Shape 887"/>
        <p:cNvGrpSpPr/>
        <p:nvPr/>
      </p:nvGrpSpPr>
      <p:grpSpPr>
        <a:xfrm>
          <a:off x="0" y="0"/>
          <a:ext cx="0" cy="0"/>
          <a:chOff x="0" y="0"/>
          <a:chExt cx="0" cy="0"/>
        </a:xfrm>
      </p:grpSpPr>
      <p:sp>
        <p:nvSpPr>
          <p:cNvPr id="888" name="Google Shape;888;p150"/>
          <p:cNvSpPr txBox="1">
            <a:spLocks noGrp="1"/>
          </p:cNvSpPr>
          <p:nvPr>
            <p:ph type="body" idx="1"/>
          </p:nvPr>
        </p:nvSpPr>
        <p:spPr>
          <a:xfrm>
            <a:off x="706042" y="1478755"/>
            <a:ext cx="2430000" cy="2950500"/>
          </a:xfrm>
          <a:prstGeom prst="rect">
            <a:avLst/>
          </a:prstGeom>
          <a:solidFill>
            <a:schemeClr val="lt1"/>
          </a:solidFill>
          <a:ln>
            <a:noFill/>
          </a:ln>
          <a:effectLst>
            <a:outerShdw blurRad="38100" algn="ctr" rotWithShape="0">
              <a:srgbClr val="000000">
                <a:alpha val="40000"/>
              </a:srgbClr>
            </a:outerShdw>
          </a:effectLst>
        </p:spPr>
        <p:txBody>
          <a:bodyPr spcFirstLastPara="1" wrap="square" lIns="68575" tIns="68575" rIns="68575" bIns="68575" anchor="t" anchorCtr="0">
            <a:noAutofit/>
          </a:bodyPr>
          <a:lstStyle>
            <a:lvl1pPr marL="457200" marR="0" lvl="0" indent="-228600" algn="l" rtl="0">
              <a:lnSpc>
                <a:spcPct val="90000"/>
              </a:lnSpc>
              <a:spcBef>
                <a:spcPts val="0"/>
              </a:spcBef>
              <a:spcAft>
                <a:spcPts val="0"/>
              </a:spcAft>
              <a:buClr>
                <a:schemeClr val="accent1"/>
              </a:buClr>
              <a:buSzPts val="1500"/>
              <a:buFont typeface="Arial"/>
              <a:buNone/>
              <a:defRPr sz="1500" b="0" i="0" u="none" strike="noStrike" cap="none">
                <a:solidFill>
                  <a:schemeClr val="accent1"/>
                </a:solidFill>
                <a:latin typeface="Arial"/>
                <a:ea typeface="Arial"/>
                <a:cs typeface="Arial"/>
                <a:sym typeface="Arial"/>
              </a:defRPr>
            </a:lvl1pPr>
            <a:lvl2pPr marL="914400" marR="0" lvl="1" indent="-228600" algn="l" rtl="0">
              <a:lnSpc>
                <a:spcPct val="90000"/>
              </a:lnSpc>
              <a:spcBef>
                <a:spcPts val="9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889" name="Google Shape;889;p150"/>
          <p:cNvSpPr txBox="1">
            <a:spLocks noGrp="1"/>
          </p:cNvSpPr>
          <p:nvPr>
            <p:ph type="body" idx="2"/>
          </p:nvPr>
        </p:nvSpPr>
        <p:spPr>
          <a:xfrm>
            <a:off x="3351014" y="1478755"/>
            <a:ext cx="2430000" cy="2950500"/>
          </a:xfrm>
          <a:prstGeom prst="rect">
            <a:avLst/>
          </a:prstGeom>
          <a:solidFill>
            <a:schemeClr val="lt1"/>
          </a:solidFill>
          <a:ln>
            <a:noFill/>
          </a:ln>
          <a:effectLst>
            <a:outerShdw blurRad="38100" algn="ctr" rotWithShape="0">
              <a:srgbClr val="000000">
                <a:alpha val="40000"/>
              </a:srgbClr>
            </a:outerShdw>
          </a:effectLst>
        </p:spPr>
        <p:txBody>
          <a:bodyPr spcFirstLastPara="1" wrap="square" lIns="68575" tIns="68575" rIns="68575" bIns="68575" anchor="t" anchorCtr="0">
            <a:noAutofit/>
          </a:bodyPr>
          <a:lstStyle>
            <a:lvl1pPr marL="457200" marR="0" lvl="0" indent="-228600" algn="l" rtl="0">
              <a:lnSpc>
                <a:spcPct val="90000"/>
              </a:lnSpc>
              <a:spcBef>
                <a:spcPts val="0"/>
              </a:spcBef>
              <a:spcAft>
                <a:spcPts val="0"/>
              </a:spcAft>
              <a:buClr>
                <a:schemeClr val="accent1"/>
              </a:buClr>
              <a:buSzPts val="1500"/>
              <a:buFont typeface="Arial"/>
              <a:buNone/>
              <a:defRPr sz="1500" b="0" i="0" u="none" strike="noStrike" cap="none">
                <a:solidFill>
                  <a:schemeClr val="accent1"/>
                </a:solidFill>
                <a:latin typeface="Arial"/>
                <a:ea typeface="Arial"/>
                <a:cs typeface="Arial"/>
                <a:sym typeface="Arial"/>
              </a:defRPr>
            </a:lvl1pPr>
            <a:lvl2pPr marL="914400" marR="0" lvl="1" indent="-228600" algn="l" rtl="0">
              <a:lnSpc>
                <a:spcPct val="90000"/>
              </a:lnSpc>
              <a:spcBef>
                <a:spcPts val="9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890" name="Google Shape;890;p150"/>
          <p:cNvSpPr txBox="1">
            <a:spLocks noGrp="1"/>
          </p:cNvSpPr>
          <p:nvPr>
            <p:ph type="body" idx="3"/>
          </p:nvPr>
        </p:nvSpPr>
        <p:spPr>
          <a:xfrm>
            <a:off x="5995988" y="1478755"/>
            <a:ext cx="2430000" cy="2950500"/>
          </a:xfrm>
          <a:prstGeom prst="rect">
            <a:avLst/>
          </a:prstGeom>
          <a:solidFill>
            <a:schemeClr val="lt1"/>
          </a:solidFill>
          <a:ln>
            <a:noFill/>
          </a:ln>
          <a:effectLst>
            <a:outerShdw blurRad="38100" algn="ctr" rotWithShape="0">
              <a:srgbClr val="000000">
                <a:alpha val="40000"/>
              </a:srgbClr>
            </a:outerShdw>
          </a:effectLst>
        </p:spPr>
        <p:txBody>
          <a:bodyPr spcFirstLastPara="1" wrap="square" lIns="68575" tIns="68575" rIns="68575" bIns="68575" anchor="t" anchorCtr="0">
            <a:noAutofit/>
          </a:bodyPr>
          <a:lstStyle>
            <a:lvl1pPr marL="457200" marR="0" lvl="0" indent="-228600" algn="l" rtl="0">
              <a:lnSpc>
                <a:spcPct val="90000"/>
              </a:lnSpc>
              <a:spcBef>
                <a:spcPts val="0"/>
              </a:spcBef>
              <a:spcAft>
                <a:spcPts val="0"/>
              </a:spcAft>
              <a:buClr>
                <a:schemeClr val="accent1"/>
              </a:buClr>
              <a:buSzPts val="1500"/>
              <a:buFont typeface="Arial"/>
              <a:buNone/>
              <a:defRPr sz="1500" b="0" i="0" u="none" strike="noStrike" cap="none">
                <a:solidFill>
                  <a:schemeClr val="accent1"/>
                </a:solidFill>
                <a:latin typeface="Arial"/>
                <a:ea typeface="Arial"/>
                <a:cs typeface="Arial"/>
                <a:sym typeface="Arial"/>
              </a:defRPr>
            </a:lvl1pPr>
            <a:lvl2pPr marL="914400" marR="0" lvl="1" indent="-228600" algn="l" rtl="0">
              <a:lnSpc>
                <a:spcPct val="90000"/>
              </a:lnSpc>
              <a:spcBef>
                <a:spcPts val="9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891" name="Google Shape;891;p150"/>
          <p:cNvSpPr txBox="1">
            <a:spLocks noGrp="1"/>
          </p:cNvSpPr>
          <p:nvPr>
            <p:ph type="body" idx="4"/>
          </p:nvPr>
        </p:nvSpPr>
        <p:spPr>
          <a:xfrm>
            <a:off x="706041" y="627328"/>
            <a:ext cx="7715100" cy="320100"/>
          </a:xfrm>
          <a:prstGeom prst="rect">
            <a:avLst/>
          </a:prstGeom>
          <a:noFill/>
          <a:ln>
            <a:noFill/>
          </a:ln>
        </p:spPr>
        <p:txBody>
          <a:bodyPr spcFirstLastPara="1" wrap="square" lIns="0" tIns="0" rIns="0" bIns="0" anchor="t" anchorCtr="0">
            <a:noAutofit/>
          </a:bodyPr>
          <a:lstStyle>
            <a:lvl1pPr marL="457200" marR="0" lvl="0" indent="-228600" algn="l" rtl="0">
              <a:lnSpc>
                <a:spcPct val="80000"/>
              </a:lnSpc>
              <a:spcBef>
                <a:spcPts val="0"/>
              </a:spcBef>
              <a:spcAft>
                <a:spcPts val="0"/>
              </a:spcAft>
              <a:buClr>
                <a:schemeClr val="dk1"/>
              </a:buClr>
              <a:buSzPts val="3300"/>
              <a:buFont typeface="Arial"/>
              <a:buNone/>
              <a:defRPr sz="3300" b="1" i="0" u="none" strike="noStrike" cap="none">
                <a:solidFill>
                  <a:schemeClr val="dk1"/>
                </a:solidFill>
                <a:latin typeface="Helvetica Neue"/>
                <a:ea typeface="Helvetica Neue"/>
                <a:cs typeface="Helvetica Neue"/>
                <a:sym typeface="Helvetica Neue"/>
              </a:defRPr>
            </a:lvl1pPr>
            <a:lvl2pPr marL="914400" marR="0" lvl="1"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cxnSp>
        <p:nvCxnSpPr>
          <p:cNvPr id="892" name="Google Shape;892;p150"/>
          <p:cNvCxnSpPr/>
          <p:nvPr/>
        </p:nvCxnSpPr>
        <p:spPr>
          <a:xfrm>
            <a:off x="602312" y="603677"/>
            <a:ext cx="0" cy="320100"/>
          </a:xfrm>
          <a:prstGeom prst="straightConnector1">
            <a:avLst/>
          </a:prstGeom>
          <a:noFill/>
          <a:ln w="25400" cap="flat" cmpd="sng">
            <a:solidFill>
              <a:schemeClr val="dk2"/>
            </a:solidFill>
            <a:prstDash val="solid"/>
            <a:miter lim="800000"/>
            <a:headEnd type="none" w="sm" len="sm"/>
            <a:tailEnd type="none" w="sm" len="sm"/>
          </a:ln>
        </p:spPr>
      </p:cxnSp>
      <p:sp>
        <p:nvSpPr>
          <p:cNvPr id="893" name="Google Shape;893;p150"/>
          <p:cNvSpPr/>
          <p:nvPr/>
        </p:nvSpPr>
        <p:spPr>
          <a:xfrm>
            <a:off x="0" y="4533900"/>
            <a:ext cx="9144000" cy="609600"/>
          </a:xfrm>
          <a:prstGeom prst="rect">
            <a:avLst/>
          </a:prstGeom>
          <a:solidFill>
            <a:schemeClr val="lt1"/>
          </a:solidFill>
          <a:ln>
            <a:noFill/>
          </a:ln>
          <a:effectLst>
            <a:outerShdw blurRad="63500" algn="ctr" rotWithShape="0">
              <a:srgbClr val="000000">
                <a:alpha val="24705"/>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pic>
        <p:nvPicPr>
          <p:cNvPr id="894" name="Google Shape;894;p150"/>
          <p:cNvPicPr preferRelativeResize="0"/>
          <p:nvPr/>
        </p:nvPicPr>
        <p:blipFill rotWithShape="1">
          <a:blip r:embed="rId2">
            <a:alphaModFix/>
          </a:blip>
          <a:srcRect/>
          <a:stretch/>
        </p:blipFill>
        <p:spPr>
          <a:xfrm>
            <a:off x="7316392" y="4687355"/>
            <a:ext cx="1104897" cy="296687"/>
          </a:xfrm>
          <a:prstGeom prst="rect">
            <a:avLst/>
          </a:prstGeom>
          <a:noFill/>
          <a:ln>
            <a:noFill/>
          </a:ln>
        </p:spPr>
      </p:pic>
      <p:sp>
        <p:nvSpPr>
          <p:cNvPr id="895" name="Google Shape;895;p150"/>
          <p:cNvSpPr txBox="1"/>
          <p:nvPr/>
        </p:nvSpPr>
        <p:spPr>
          <a:xfrm>
            <a:off x="710583" y="4686232"/>
            <a:ext cx="5843100" cy="298800"/>
          </a:xfrm>
          <a:prstGeom prst="rect">
            <a:avLst/>
          </a:prstGeom>
          <a:noFill/>
          <a:ln>
            <a:noFill/>
          </a:ln>
        </p:spPr>
        <p:txBody>
          <a:bodyPr spcFirstLastPara="1" wrap="square" lIns="0" tIns="0" rIns="0" bIns="0" anchor="ctr" anchorCtr="0">
            <a:noAutofit/>
          </a:bodyPr>
          <a:lstStyle/>
          <a:p>
            <a:pPr marL="0" marR="0" lvl="0" indent="0" algn="l" rtl="0">
              <a:lnSpc>
                <a:spcPct val="80000"/>
              </a:lnSpc>
              <a:spcBef>
                <a:spcPts val="0"/>
              </a:spcBef>
              <a:spcAft>
                <a:spcPts val="0"/>
              </a:spcAft>
              <a:buClr>
                <a:srgbClr val="B4B1B4"/>
              </a:buClr>
              <a:buSzPts val="600"/>
              <a:buFont typeface="Arial"/>
              <a:buNone/>
            </a:pPr>
            <a:r>
              <a:rPr lang="en-US" sz="600" b="0" i="0">
                <a:solidFill>
                  <a:srgbClr val="B4B1B4"/>
                </a:solidFill>
                <a:latin typeface="Arial Narrow"/>
                <a:ea typeface="Arial Narrow"/>
                <a:cs typeface="Arial Narrow"/>
                <a:sym typeface="Arial Narrow"/>
              </a:rPr>
              <a:t>The information included herein is for informational purposes and is intended for use by advisors only, and should not be copied, reproduced, or redistributed without consent of CWM, LLC. Carson Partners offers investment advisory services through CWM, LLC, an SEC Registered Investment Advisor. Carson Coaching and CWM, LLC are separate but affiliated companies and wholly-owned subsidiaries of Carson Group Holdings, LLC. Carson Coaching does not provide advisory services.</a:t>
            </a:r>
            <a:endParaRPr sz="1100"/>
          </a:p>
        </p:txBody>
      </p:sp>
    </p:spTree>
  </p:cSld>
  <p:clrMapOvr>
    <a:masterClrMapping/>
  </p:clrMapOvr>
  <p:transition spd="slow">
    <p:push/>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Photo Insert Options">
  <p:cSld name="Photo Insert Options">
    <p:spTree>
      <p:nvGrpSpPr>
        <p:cNvPr id="1" name="Shape 908"/>
        <p:cNvGrpSpPr/>
        <p:nvPr/>
      </p:nvGrpSpPr>
      <p:grpSpPr>
        <a:xfrm>
          <a:off x="0" y="0"/>
          <a:ext cx="0" cy="0"/>
          <a:chOff x="0" y="0"/>
          <a:chExt cx="0" cy="0"/>
        </a:xfrm>
      </p:grpSpPr>
      <p:sp>
        <p:nvSpPr>
          <p:cNvPr id="909" name="Google Shape;909;p152"/>
          <p:cNvSpPr/>
          <p:nvPr/>
        </p:nvSpPr>
        <p:spPr>
          <a:xfrm>
            <a:off x="0" y="0"/>
            <a:ext cx="9144000" cy="5143500"/>
          </a:xfrm>
          <a:prstGeom prst="rect">
            <a:avLst/>
          </a:prstGeom>
          <a:solidFill>
            <a:srgbClr val="FFC00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US" sz="5000" b="1" i="0">
                <a:solidFill>
                  <a:schemeClr val="accent1"/>
                </a:solidFill>
                <a:latin typeface="Helvetica Neue"/>
                <a:ea typeface="Helvetica Neue"/>
                <a:cs typeface="Helvetica Neue"/>
                <a:sym typeface="Helvetica Neue"/>
              </a:rPr>
              <a:t>Photo Insert Options</a:t>
            </a:r>
            <a:endParaRPr sz="1100"/>
          </a:p>
        </p:txBody>
      </p:sp>
    </p:spTree>
  </p:cSld>
  <p:clrMapOvr>
    <a:masterClrMapping/>
  </p:clrMapOvr>
  <p:transition spd="slow">
    <p:push/>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1-Pic Option 1">
  <p:cSld name="1-Pic Option 1">
    <p:spTree>
      <p:nvGrpSpPr>
        <p:cNvPr id="1" name="Shape 910"/>
        <p:cNvGrpSpPr/>
        <p:nvPr/>
      </p:nvGrpSpPr>
      <p:grpSpPr>
        <a:xfrm>
          <a:off x="0" y="0"/>
          <a:ext cx="0" cy="0"/>
          <a:chOff x="0" y="0"/>
          <a:chExt cx="0" cy="0"/>
        </a:xfrm>
      </p:grpSpPr>
      <p:sp>
        <p:nvSpPr>
          <p:cNvPr id="911" name="Google Shape;911;p153"/>
          <p:cNvSpPr/>
          <p:nvPr/>
        </p:nvSpPr>
        <p:spPr>
          <a:xfrm>
            <a:off x="4674394" y="600075"/>
            <a:ext cx="4469700" cy="3403500"/>
          </a:xfrm>
          <a:prstGeom prst="rect">
            <a:avLst/>
          </a:prstGeom>
          <a:noFill/>
          <a:ln w="50800" cap="flat" cmpd="sng">
            <a:solidFill>
              <a:schemeClr val="dk2">
                <a:alpha val="9803"/>
              </a:schemeClr>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912" name="Google Shape;912;p153"/>
          <p:cNvSpPr txBox="1">
            <a:spLocks noGrp="1"/>
          </p:cNvSpPr>
          <p:nvPr>
            <p:ph type="body" idx="1"/>
          </p:nvPr>
        </p:nvSpPr>
        <p:spPr>
          <a:xfrm>
            <a:off x="706042" y="623888"/>
            <a:ext cx="3751800" cy="290400"/>
          </a:xfrm>
          <a:prstGeom prst="rect">
            <a:avLst/>
          </a:prstGeom>
          <a:noFill/>
          <a:ln>
            <a:noFill/>
          </a:ln>
        </p:spPr>
        <p:txBody>
          <a:bodyPr spcFirstLastPara="1" wrap="square" lIns="0" tIns="0" rIns="0" bIns="0" anchor="t" anchorCtr="0">
            <a:noAutofit/>
          </a:bodyPr>
          <a:lstStyle>
            <a:lvl1pPr marL="457200" marR="0" lvl="0" indent="-228600" algn="l" rtl="0">
              <a:lnSpc>
                <a:spcPct val="80000"/>
              </a:lnSpc>
              <a:spcBef>
                <a:spcPts val="0"/>
              </a:spcBef>
              <a:spcAft>
                <a:spcPts val="0"/>
              </a:spcAft>
              <a:buClr>
                <a:schemeClr val="dk1"/>
              </a:buClr>
              <a:buSzPts val="2700"/>
              <a:buFont typeface="Arial"/>
              <a:buNone/>
              <a:defRPr sz="2700" b="1" i="0" u="none" strike="noStrike" cap="none">
                <a:solidFill>
                  <a:schemeClr val="dk1"/>
                </a:solidFill>
                <a:latin typeface="Helvetica Neue"/>
                <a:ea typeface="Helvetica Neue"/>
                <a:cs typeface="Helvetica Neue"/>
                <a:sym typeface="Helvetica Neue"/>
              </a:defRPr>
            </a:lvl1pPr>
            <a:lvl2pPr marL="914400" marR="0" lvl="1"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913" name="Google Shape;913;p153"/>
          <p:cNvSpPr>
            <a:spLocks noGrp="1"/>
          </p:cNvSpPr>
          <p:nvPr>
            <p:ph type="pic" idx="2"/>
          </p:nvPr>
        </p:nvSpPr>
        <p:spPr>
          <a:xfrm>
            <a:off x="4806779" y="732772"/>
            <a:ext cx="4337100" cy="3424200"/>
          </a:xfrm>
          <a:prstGeom prst="rect">
            <a:avLst/>
          </a:prstGeom>
          <a:solidFill>
            <a:srgbClr val="F2F2F2">
              <a:alpha val="84705"/>
            </a:srgbClr>
          </a:solidFill>
          <a:ln>
            <a:noFill/>
          </a:ln>
          <a:effectLst>
            <a:outerShdw blurRad="38100" algn="ctr" rotWithShape="0">
              <a:srgbClr val="000000">
                <a:alpha val="40000"/>
              </a:srgbClr>
            </a:outerShdw>
          </a:effectLst>
        </p:spPr>
      </p:sp>
      <p:cxnSp>
        <p:nvCxnSpPr>
          <p:cNvPr id="914" name="Google Shape;914;p153"/>
          <p:cNvCxnSpPr/>
          <p:nvPr/>
        </p:nvCxnSpPr>
        <p:spPr>
          <a:xfrm>
            <a:off x="602312" y="604295"/>
            <a:ext cx="0" cy="252900"/>
          </a:xfrm>
          <a:prstGeom prst="straightConnector1">
            <a:avLst/>
          </a:prstGeom>
          <a:noFill/>
          <a:ln w="25400" cap="flat" cmpd="sng">
            <a:solidFill>
              <a:schemeClr val="dk2"/>
            </a:solidFill>
            <a:prstDash val="solid"/>
            <a:miter lim="800000"/>
            <a:headEnd type="none" w="sm" len="sm"/>
            <a:tailEnd type="none" w="sm" len="sm"/>
          </a:ln>
        </p:spPr>
      </p:cxnSp>
      <p:sp>
        <p:nvSpPr>
          <p:cNvPr id="915" name="Google Shape;915;p153"/>
          <p:cNvSpPr txBox="1">
            <a:spLocks noGrp="1"/>
          </p:cNvSpPr>
          <p:nvPr>
            <p:ph type="body" idx="3"/>
          </p:nvPr>
        </p:nvSpPr>
        <p:spPr>
          <a:xfrm>
            <a:off x="706042" y="1478756"/>
            <a:ext cx="3751800" cy="2823900"/>
          </a:xfrm>
          <a:prstGeom prst="rect">
            <a:avLst/>
          </a:prstGeom>
          <a:noFill/>
          <a:ln>
            <a:noFill/>
          </a:ln>
        </p:spPr>
        <p:txBody>
          <a:bodyPr spcFirstLastPara="1" wrap="square" lIns="0" tIns="0" rIns="0" bIns="0" anchor="ctr" anchorCtr="0">
            <a:noAutofit/>
          </a:bodyPr>
          <a:lstStyle>
            <a:lvl1pPr marL="457200" marR="0" lvl="0" indent="-228600" algn="l" rtl="0">
              <a:lnSpc>
                <a:spcPct val="90000"/>
              </a:lnSpc>
              <a:spcBef>
                <a:spcPts val="0"/>
              </a:spcBef>
              <a:spcAft>
                <a:spcPts val="0"/>
              </a:spcAft>
              <a:buClr>
                <a:schemeClr val="accent1"/>
              </a:buClr>
              <a:buSzPts val="1800"/>
              <a:buFont typeface="Arial"/>
              <a:buNone/>
              <a:defRPr sz="1800" b="0" i="0" u="none" strike="noStrike" cap="none">
                <a:solidFill>
                  <a:schemeClr val="accent1"/>
                </a:solidFill>
                <a:latin typeface="Helvetica Neue"/>
                <a:ea typeface="Helvetica Neue"/>
                <a:cs typeface="Helvetica Neue"/>
                <a:sym typeface="Helvetica Neue"/>
              </a:defRPr>
            </a:lvl1pPr>
            <a:lvl2pPr marL="914400" marR="0" lvl="1" indent="-228600" algn="l" rtl="0">
              <a:lnSpc>
                <a:spcPct val="90000"/>
              </a:lnSpc>
              <a:spcBef>
                <a:spcPts val="14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pic>
        <p:nvPicPr>
          <p:cNvPr id="916" name="Google Shape;916;p153"/>
          <p:cNvPicPr preferRelativeResize="0"/>
          <p:nvPr/>
        </p:nvPicPr>
        <p:blipFill rotWithShape="1">
          <a:blip r:embed="rId2">
            <a:alphaModFix/>
          </a:blip>
          <a:srcRect/>
          <a:stretch/>
        </p:blipFill>
        <p:spPr>
          <a:xfrm>
            <a:off x="7316392" y="4687355"/>
            <a:ext cx="1104897" cy="296687"/>
          </a:xfrm>
          <a:prstGeom prst="rect">
            <a:avLst/>
          </a:prstGeom>
          <a:noFill/>
          <a:ln>
            <a:noFill/>
          </a:ln>
        </p:spPr>
      </p:pic>
      <p:sp>
        <p:nvSpPr>
          <p:cNvPr id="917" name="Google Shape;917;p153"/>
          <p:cNvSpPr txBox="1"/>
          <p:nvPr/>
        </p:nvSpPr>
        <p:spPr>
          <a:xfrm>
            <a:off x="710583" y="4686232"/>
            <a:ext cx="5843100" cy="298800"/>
          </a:xfrm>
          <a:prstGeom prst="rect">
            <a:avLst/>
          </a:prstGeom>
          <a:noFill/>
          <a:ln>
            <a:noFill/>
          </a:ln>
        </p:spPr>
        <p:txBody>
          <a:bodyPr spcFirstLastPara="1" wrap="square" lIns="0" tIns="0" rIns="0" bIns="0" anchor="ctr" anchorCtr="0">
            <a:noAutofit/>
          </a:bodyPr>
          <a:lstStyle/>
          <a:p>
            <a:pPr marL="0" marR="0" lvl="0" indent="0" algn="l" rtl="0">
              <a:lnSpc>
                <a:spcPct val="80000"/>
              </a:lnSpc>
              <a:spcBef>
                <a:spcPts val="0"/>
              </a:spcBef>
              <a:spcAft>
                <a:spcPts val="0"/>
              </a:spcAft>
              <a:buClr>
                <a:srgbClr val="B4B1B4"/>
              </a:buClr>
              <a:buSzPts val="600"/>
              <a:buFont typeface="Arial"/>
              <a:buNone/>
            </a:pPr>
            <a:r>
              <a:rPr lang="en-US" sz="600" b="0" i="0">
                <a:solidFill>
                  <a:srgbClr val="B4B1B4"/>
                </a:solidFill>
                <a:latin typeface="Arial Narrow"/>
                <a:ea typeface="Arial Narrow"/>
                <a:cs typeface="Arial Narrow"/>
                <a:sym typeface="Arial Narrow"/>
              </a:rPr>
              <a:t>The information included herein is for informational purposes and is intended for use by advisors only, and should not be copied, reproduced, or redistributed without consent of CWM, LLC. Carson Partners offers investment advisory services through CWM, LLC, an SEC Registered Investment Advisor. Carson Coaching and CWM, LLC are separate but affiliated companies and wholly-owned subsidiaries of Carson Group Holdings, LLC. Carson Coaching does not provide advisory services.</a:t>
            </a:r>
            <a:endParaRPr sz="1100"/>
          </a:p>
        </p:txBody>
      </p:sp>
    </p:spTree>
  </p:cSld>
  <p:clrMapOvr>
    <a:masterClrMapping/>
  </p:clrMapOvr>
  <p:transition spd="slow">
    <p:push/>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1-Pic Option 2">
  <p:cSld name="1-Pic Option 2">
    <p:spTree>
      <p:nvGrpSpPr>
        <p:cNvPr id="1" name="Shape 918"/>
        <p:cNvGrpSpPr/>
        <p:nvPr/>
      </p:nvGrpSpPr>
      <p:grpSpPr>
        <a:xfrm>
          <a:off x="0" y="0"/>
          <a:ext cx="0" cy="0"/>
          <a:chOff x="0" y="0"/>
          <a:chExt cx="0" cy="0"/>
        </a:xfrm>
      </p:grpSpPr>
      <p:sp>
        <p:nvSpPr>
          <p:cNvPr id="919" name="Google Shape;919;p154"/>
          <p:cNvSpPr>
            <a:spLocks noGrp="1"/>
          </p:cNvSpPr>
          <p:nvPr>
            <p:ph type="pic" idx="2"/>
          </p:nvPr>
        </p:nvSpPr>
        <p:spPr>
          <a:xfrm>
            <a:off x="4686302" y="600076"/>
            <a:ext cx="4457700" cy="3828900"/>
          </a:xfrm>
          <a:prstGeom prst="rect">
            <a:avLst/>
          </a:prstGeom>
          <a:solidFill>
            <a:srgbClr val="F2F2F2"/>
          </a:solidFill>
          <a:ln>
            <a:noFill/>
          </a:ln>
          <a:effectLst>
            <a:outerShdw blurRad="38100" algn="ctr" rotWithShape="0">
              <a:srgbClr val="000000">
                <a:alpha val="40000"/>
              </a:srgbClr>
            </a:outerShdw>
          </a:effectLst>
        </p:spPr>
      </p:sp>
      <p:pic>
        <p:nvPicPr>
          <p:cNvPr id="920" name="Google Shape;920;p154"/>
          <p:cNvPicPr preferRelativeResize="0"/>
          <p:nvPr/>
        </p:nvPicPr>
        <p:blipFill rotWithShape="1">
          <a:blip r:embed="rId2">
            <a:alphaModFix/>
          </a:blip>
          <a:srcRect/>
          <a:stretch/>
        </p:blipFill>
        <p:spPr>
          <a:xfrm>
            <a:off x="7316392" y="4687355"/>
            <a:ext cx="1104897" cy="296687"/>
          </a:xfrm>
          <a:prstGeom prst="rect">
            <a:avLst/>
          </a:prstGeom>
          <a:noFill/>
          <a:ln>
            <a:noFill/>
          </a:ln>
        </p:spPr>
      </p:pic>
      <p:sp>
        <p:nvSpPr>
          <p:cNvPr id="921" name="Google Shape;921;p154"/>
          <p:cNvSpPr txBox="1">
            <a:spLocks noGrp="1"/>
          </p:cNvSpPr>
          <p:nvPr>
            <p:ph type="body" idx="1"/>
          </p:nvPr>
        </p:nvSpPr>
        <p:spPr>
          <a:xfrm>
            <a:off x="706042" y="623888"/>
            <a:ext cx="3751800" cy="290400"/>
          </a:xfrm>
          <a:prstGeom prst="rect">
            <a:avLst/>
          </a:prstGeom>
          <a:noFill/>
          <a:ln>
            <a:noFill/>
          </a:ln>
        </p:spPr>
        <p:txBody>
          <a:bodyPr spcFirstLastPara="1" wrap="square" lIns="0" tIns="0" rIns="0" bIns="0" anchor="t" anchorCtr="0">
            <a:noAutofit/>
          </a:bodyPr>
          <a:lstStyle>
            <a:lvl1pPr marL="457200" marR="0" lvl="0" indent="-228600" algn="l" rtl="0">
              <a:lnSpc>
                <a:spcPct val="80000"/>
              </a:lnSpc>
              <a:spcBef>
                <a:spcPts val="0"/>
              </a:spcBef>
              <a:spcAft>
                <a:spcPts val="0"/>
              </a:spcAft>
              <a:buClr>
                <a:schemeClr val="dk1"/>
              </a:buClr>
              <a:buSzPts val="2700"/>
              <a:buFont typeface="Arial"/>
              <a:buNone/>
              <a:defRPr sz="2700" b="1" i="0" u="none" strike="noStrike" cap="none">
                <a:solidFill>
                  <a:schemeClr val="dk1"/>
                </a:solidFill>
                <a:latin typeface="Helvetica Neue"/>
                <a:ea typeface="Helvetica Neue"/>
                <a:cs typeface="Helvetica Neue"/>
                <a:sym typeface="Helvetica Neue"/>
              </a:defRPr>
            </a:lvl1pPr>
            <a:lvl2pPr marL="914400" marR="0" lvl="1"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cxnSp>
        <p:nvCxnSpPr>
          <p:cNvPr id="922" name="Google Shape;922;p154"/>
          <p:cNvCxnSpPr/>
          <p:nvPr/>
        </p:nvCxnSpPr>
        <p:spPr>
          <a:xfrm>
            <a:off x="602312" y="604295"/>
            <a:ext cx="0" cy="252900"/>
          </a:xfrm>
          <a:prstGeom prst="straightConnector1">
            <a:avLst/>
          </a:prstGeom>
          <a:noFill/>
          <a:ln w="25400" cap="flat" cmpd="sng">
            <a:solidFill>
              <a:schemeClr val="dk2"/>
            </a:solidFill>
            <a:prstDash val="solid"/>
            <a:miter lim="800000"/>
            <a:headEnd type="none" w="sm" len="sm"/>
            <a:tailEnd type="none" w="sm" len="sm"/>
          </a:ln>
        </p:spPr>
      </p:cxnSp>
      <p:sp>
        <p:nvSpPr>
          <p:cNvPr id="923" name="Google Shape;923;p154"/>
          <p:cNvSpPr txBox="1"/>
          <p:nvPr/>
        </p:nvSpPr>
        <p:spPr>
          <a:xfrm>
            <a:off x="710583" y="4686232"/>
            <a:ext cx="5843100" cy="298800"/>
          </a:xfrm>
          <a:prstGeom prst="rect">
            <a:avLst/>
          </a:prstGeom>
          <a:noFill/>
          <a:ln>
            <a:noFill/>
          </a:ln>
        </p:spPr>
        <p:txBody>
          <a:bodyPr spcFirstLastPara="1" wrap="square" lIns="0" tIns="0" rIns="0" bIns="0" anchor="ctr" anchorCtr="0">
            <a:noAutofit/>
          </a:bodyPr>
          <a:lstStyle/>
          <a:p>
            <a:pPr marL="0" marR="0" lvl="0" indent="0" algn="l" rtl="0">
              <a:lnSpc>
                <a:spcPct val="80000"/>
              </a:lnSpc>
              <a:spcBef>
                <a:spcPts val="0"/>
              </a:spcBef>
              <a:spcAft>
                <a:spcPts val="0"/>
              </a:spcAft>
              <a:buClr>
                <a:srgbClr val="B4B1B4"/>
              </a:buClr>
              <a:buSzPts val="600"/>
              <a:buFont typeface="Arial"/>
              <a:buNone/>
            </a:pPr>
            <a:r>
              <a:rPr lang="en-US" sz="600" b="0" i="0">
                <a:solidFill>
                  <a:srgbClr val="B4B1B4"/>
                </a:solidFill>
                <a:latin typeface="Arial Narrow"/>
                <a:ea typeface="Arial Narrow"/>
                <a:cs typeface="Arial Narrow"/>
                <a:sym typeface="Arial Narrow"/>
              </a:rPr>
              <a:t>The information included herein is for informational purposes and is intended for use by advisors only, and should not be copied, reproduced, or redistributed without consent of CWM, LLC. Carson Partners offers investment advisory services through CWM, LLC, an SEC Registered Investment Advisor. Carson Coaching and CWM, LLC are separate but affiliated companies and wholly-owned subsidiaries of Carson Group Holdings, LLC. Carson Coaching does not provide advisory services.</a:t>
            </a:r>
            <a:endParaRPr sz="1100"/>
          </a:p>
        </p:txBody>
      </p:sp>
      <p:sp>
        <p:nvSpPr>
          <p:cNvPr id="924" name="Google Shape;924;p154"/>
          <p:cNvSpPr txBox="1">
            <a:spLocks noGrp="1"/>
          </p:cNvSpPr>
          <p:nvPr>
            <p:ph type="body" idx="3"/>
          </p:nvPr>
        </p:nvSpPr>
        <p:spPr>
          <a:xfrm>
            <a:off x="706042" y="1478756"/>
            <a:ext cx="3751800" cy="2823900"/>
          </a:xfrm>
          <a:prstGeom prst="rect">
            <a:avLst/>
          </a:prstGeom>
          <a:noFill/>
          <a:ln>
            <a:noFill/>
          </a:ln>
        </p:spPr>
        <p:txBody>
          <a:bodyPr spcFirstLastPara="1" wrap="square" lIns="0" tIns="0" rIns="0" bIns="0" anchor="ctr" anchorCtr="0">
            <a:noAutofit/>
          </a:bodyPr>
          <a:lstStyle>
            <a:lvl1pPr marL="457200" marR="0" lvl="0" indent="-228600" algn="l" rtl="0">
              <a:lnSpc>
                <a:spcPct val="90000"/>
              </a:lnSpc>
              <a:spcBef>
                <a:spcPts val="0"/>
              </a:spcBef>
              <a:spcAft>
                <a:spcPts val="0"/>
              </a:spcAft>
              <a:buClr>
                <a:schemeClr val="accent1"/>
              </a:buClr>
              <a:buSzPts val="1800"/>
              <a:buFont typeface="Arial"/>
              <a:buNone/>
              <a:defRPr sz="1800" b="0" i="0" u="none" strike="noStrike" cap="none">
                <a:solidFill>
                  <a:schemeClr val="accent1"/>
                </a:solidFill>
                <a:latin typeface="Helvetica Neue"/>
                <a:ea typeface="Helvetica Neue"/>
                <a:cs typeface="Helvetica Neue"/>
                <a:sym typeface="Helvetica Neue"/>
              </a:defRPr>
            </a:lvl1pPr>
            <a:lvl2pPr marL="914400" marR="0" lvl="1" indent="-228600" algn="l" rtl="0">
              <a:lnSpc>
                <a:spcPct val="90000"/>
              </a:lnSpc>
              <a:spcBef>
                <a:spcPts val="14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cxnSp>
        <p:nvCxnSpPr>
          <p:cNvPr id="925" name="Google Shape;925;p154"/>
          <p:cNvCxnSpPr/>
          <p:nvPr/>
        </p:nvCxnSpPr>
        <p:spPr>
          <a:xfrm rot="10800000" flipH="1">
            <a:off x="-3571" y="4256692"/>
            <a:ext cx="9144000" cy="358200"/>
          </a:xfrm>
          <a:prstGeom prst="straightConnector1">
            <a:avLst/>
          </a:prstGeom>
          <a:noFill/>
          <a:ln w="9525" cap="flat" cmpd="sng">
            <a:solidFill>
              <a:srgbClr val="F2F2F2"/>
            </a:solidFill>
            <a:prstDash val="solid"/>
            <a:miter lim="800000"/>
            <a:headEnd type="none" w="sm" len="sm"/>
            <a:tailEnd type="none" w="sm" len="sm"/>
          </a:ln>
        </p:spPr>
      </p:cxnSp>
      <p:cxnSp>
        <p:nvCxnSpPr>
          <p:cNvPr id="926" name="Google Shape;926;p154"/>
          <p:cNvCxnSpPr/>
          <p:nvPr/>
        </p:nvCxnSpPr>
        <p:spPr>
          <a:xfrm>
            <a:off x="-3571" y="420902"/>
            <a:ext cx="9144000" cy="358200"/>
          </a:xfrm>
          <a:prstGeom prst="straightConnector1">
            <a:avLst/>
          </a:prstGeom>
          <a:noFill/>
          <a:ln w="9525" cap="flat" cmpd="sng">
            <a:solidFill>
              <a:srgbClr val="F2F2F2"/>
            </a:solidFill>
            <a:prstDash val="solid"/>
            <a:miter lim="800000"/>
            <a:headEnd type="none" w="sm" len="sm"/>
            <a:tailEnd type="none" w="sm" len="sm"/>
          </a:ln>
        </p:spPr>
      </p:cxnSp>
    </p:spTree>
  </p:cSld>
  <p:clrMapOvr>
    <a:masterClrMapping/>
  </p:clrMapOvr>
  <p:transition spd="slow">
    <p:push/>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2-Pic Option 1">
  <p:cSld name="2-Pic Option 1">
    <p:spTree>
      <p:nvGrpSpPr>
        <p:cNvPr id="1" name="Shape 932"/>
        <p:cNvGrpSpPr/>
        <p:nvPr/>
      </p:nvGrpSpPr>
      <p:grpSpPr>
        <a:xfrm>
          <a:off x="0" y="0"/>
          <a:ext cx="0" cy="0"/>
          <a:chOff x="0" y="0"/>
          <a:chExt cx="0" cy="0"/>
        </a:xfrm>
      </p:grpSpPr>
      <p:sp>
        <p:nvSpPr>
          <p:cNvPr id="933" name="Google Shape;933;p156"/>
          <p:cNvSpPr/>
          <p:nvPr/>
        </p:nvSpPr>
        <p:spPr>
          <a:xfrm>
            <a:off x="4674394" y="600075"/>
            <a:ext cx="3857700" cy="3702600"/>
          </a:xfrm>
          <a:prstGeom prst="rect">
            <a:avLst/>
          </a:prstGeom>
          <a:noFill/>
          <a:ln w="50800" cap="flat" cmpd="sng">
            <a:solidFill>
              <a:schemeClr val="dk2">
                <a:alpha val="9803"/>
              </a:schemeClr>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pic>
        <p:nvPicPr>
          <p:cNvPr id="934" name="Google Shape;934;p156"/>
          <p:cNvPicPr preferRelativeResize="0"/>
          <p:nvPr/>
        </p:nvPicPr>
        <p:blipFill rotWithShape="1">
          <a:blip r:embed="rId2">
            <a:alphaModFix/>
          </a:blip>
          <a:srcRect/>
          <a:stretch/>
        </p:blipFill>
        <p:spPr>
          <a:xfrm>
            <a:off x="7316392" y="4687355"/>
            <a:ext cx="1104897" cy="296687"/>
          </a:xfrm>
          <a:prstGeom prst="rect">
            <a:avLst/>
          </a:prstGeom>
          <a:noFill/>
          <a:ln>
            <a:noFill/>
          </a:ln>
        </p:spPr>
      </p:pic>
      <p:sp>
        <p:nvSpPr>
          <p:cNvPr id="935" name="Google Shape;935;p156"/>
          <p:cNvSpPr>
            <a:spLocks noGrp="1"/>
          </p:cNvSpPr>
          <p:nvPr>
            <p:ph type="pic" idx="2"/>
          </p:nvPr>
        </p:nvSpPr>
        <p:spPr>
          <a:xfrm>
            <a:off x="4932123" y="2218041"/>
            <a:ext cx="3489300" cy="2211000"/>
          </a:xfrm>
          <a:prstGeom prst="rect">
            <a:avLst/>
          </a:prstGeom>
          <a:solidFill>
            <a:srgbClr val="D8D8D8">
              <a:alpha val="84705"/>
            </a:srgbClr>
          </a:solidFill>
          <a:ln>
            <a:noFill/>
          </a:ln>
          <a:effectLst>
            <a:outerShdw blurRad="38100" algn="ctr" rotWithShape="0">
              <a:srgbClr val="000000">
                <a:alpha val="40000"/>
              </a:srgbClr>
            </a:outerShdw>
          </a:effectLst>
        </p:spPr>
      </p:sp>
      <p:sp>
        <p:nvSpPr>
          <p:cNvPr id="936" name="Google Shape;936;p156"/>
          <p:cNvSpPr>
            <a:spLocks noGrp="1"/>
          </p:cNvSpPr>
          <p:nvPr>
            <p:ph type="pic" idx="3"/>
          </p:nvPr>
        </p:nvSpPr>
        <p:spPr>
          <a:xfrm>
            <a:off x="4806779" y="473868"/>
            <a:ext cx="3489300" cy="1879500"/>
          </a:xfrm>
          <a:prstGeom prst="rect">
            <a:avLst/>
          </a:prstGeom>
          <a:solidFill>
            <a:srgbClr val="F2F2F2"/>
          </a:solidFill>
          <a:ln>
            <a:noFill/>
          </a:ln>
          <a:effectLst>
            <a:outerShdw blurRad="76200" algn="ctr" rotWithShape="0">
              <a:srgbClr val="000000">
                <a:alpha val="40000"/>
              </a:srgbClr>
            </a:outerShdw>
          </a:effectLst>
        </p:spPr>
      </p:sp>
      <p:sp>
        <p:nvSpPr>
          <p:cNvPr id="937" name="Google Shape;937;p156"/>
          <p:cNvSpPr txBox="1">
            <a:spLocks noGrp="1"/>
          </p:cNvSpPr>
          <p:nvPr>
            <p:ph type="body" idx="1"/>
          </p:nvPr>
        </p:nvSpPr>
        <p:spPr>
          <a:xfrm>
            <a:off x="706042" y="623888"/>
            <a:ext cx="3751800" cy="290400"/>
          </a:xfrm>
          <a:prstGeom prst="rect">
            <a:avLst/>
          </a:prstGeom>
          <a:noFill/>
          <a:ln>
            <a:noFill/>
          </a:ln>
        </p:spPr>
        <p:txBody>
          <a:bodyPr spcFirstLastPara="1" wrap="square" lIns="0" tIns="0" rIns="0" bIns="0" anchor="t" anchorCtr="0">
            <a:noAutofit/>
          </a:bodyPr>
          <a:lstStyle>
            <a:lvl1pPr marL="457200" marR="0" lvl="0" indent="-228600" algn="l" rtl="0">
              <a:lnSpc>
                <a:spcPct val="80000"/>
              </a:lnSpc>
              <a:spcBef>
                <a:spcPts val="0"/>
              </a:spcBef>
              <a:spcAft>
                <a:spcPts val="0"/>
              </a:spcAft>
              <a:buClr>
                <a:schemeClr val="dk1"/>
              </a:buClr>
              <a:buSzPts val="2700"/>
              <a:buFont typeface="Arial"/>
              <a:buNone/>
              <a:defRPr sz="2700" b="1" i="0" u="none" strike="noStrike" cap="none">
                <a:solidFill>
                  <a:schemeClr val="dk1"/>
                </a:solidFill>
                <a:latin typeface="Helvetica Neue"/>
                <a:ea typeface="Helvetica Neue"/>
                <a:cs typeface="Helvetica Neue"/>
                <a:sym typeface="Helvetica Neue"/>
              </a:defRPr>
            </a:lvl1pPr>
            <a:lvl2pPr marL="914400" marR="0" lvl="1"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938" name="Google Shape;938;p156"/>
          <p:cNvSpPr txBox="1">
            <a:spLocks noGrp="1"/>
          </p:cNvSpPr>
          <p:nvPr>
            <p:ph type="body" idx="4"/>
          </p:nvPr>
        </p:nvSpPr>
        <p:spPr>
          <a:xfrm>
            <a:off x="706042" y="1478756"/>
            <a:ext cx="3751800" cy="2823900"/>
          </a:xfrm>
          <a:prstGeom prst="rect">
            <a:avLst/>
          </a:prstGeom>
          <a:noFill/>
          <a:ln>
            <a:noFill/>
          </a:ln>
        </p:spPr>
        <p:txBody>
          <a:bodyPr spcFirstLastPara="1" wrap="square" lIns="0" tIns="0" rIns="0" bIns="0" anchor="ctr" anchorCtr="0">
            <a:noAutofit/>
          </a:bodyPr>
          <a:lstStyle>
            <a:lvl1pPr marL="457200" marR="0" lvl="0" indent="-228600" algn="l" rtl="0">
              <a:lnSpc>
                <a:spcPct val="90000"/>
              </a:lnSpc>
              <a:spcBef>
                <a:spcPts val="0"/>
              </a:spcBef>
              <a:spcAft>
                <a:spcPts val="0"/>
              </a:spcAft>
              <a:buClr>
                <a:schemeClr val="accent1"/>
              </a:buClr>
              <a:buSzPts val="1800"/>
              <a:buFont typeface="Arial"/>
              <a:buNone/>
              <a:defRPr sz="1800" b="0" i="0" u="none" strike="noStrike" cap="none">
                <a:solidFill>
                  <a:schemeClr val="accent1"/>
                </a:solidFill>
                <a:latin typeface="Helvetica Neue"/>
                <a:ea typeface="Helvetica Neue"/>
                <a:cs typeface="Helvetica Neue"/>
                <a:sym typeface="Helvetica Neue"/>
              </a:defRPr>
            </a:lvl1pPr>
            <a:lvl2pPr marL="914400" marR="0" lvl="1" indent="-228600" algn="l" rtl="0">
              <a:lnSpc>
                <a:spcPct val="90000"/>
              </a:lnSpc>
              <a:spcBef>
                <a:spcPts val="14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cxnSp>
        <p:nvCxnSpPr>
          <p:cNvPr id="939" name="Google Shape;939;p156"/>
          <p:cNvCxnSpPr/>
          <p:nvPr/>
        </p:nvCxnSpPr>
        <p:spPr>
          <a:xfrm>
            <a:off x="602312" y="604295"/>
            <a:ext cx="0" cy="252900"/>
          </a:xfrm>
          <a:prstGeom prst="straightConnector1">
            <a:avLst/>
          </a:prstGeom>
          <a:noFill/>
          <a:ln w="25400" cap="flat" cmpd="sng">
            <a:solidFill>
              <a:schemeClr val="dk2"/>
            </a:solidFill>
            <a:prstDash val="solid"/>
            <a:miter lim="800000"/>
            <a:headEnd type="none" w="sm" len="sm"/>
            <a:tailEnd type="none" w="sm" len="sm"/>
          </a:ln>
        </p:spPr>
      </p:cxnSp>
      <p:sp>
        <p:nvSpPr>
          <p:cNvPr id="940" name="Google Shape;940;p156"/>
          <p:cNvSpPr txBox="1"/>
          <p:nvPr/>
        </p:nvSpPr>
        <p:spPr>
          <a:xfrm>
            <a:off x="710583" y="4686232"/>
            <a:ext cx="5843100" cy="298800"/>
          </a:xfrm>
          <a:prstGeom prst="rect">
            <a:avLst/>
          </a:prstGeom>
          <a:noFill/>
          <a:ln>
            <a:noFill/>
          </a:ln>
        </p:spPr>
        <p:txBody>
          <a:bodyPr spcFirstLastPara="1" wrap="square" lIns="0" tIns="0" rIns="0" bIns="0" anchor="ctr" anchorCtr="0">
            <a:noAutofit/>
          </a:bodyPr>
          <a:lstStyle/>
          <a:p>
            <a:pPr marL="0" marR="0" lvl="0" indent="0" algn="l" rtl="0">
              <a:lnSpc>
                <a:spcPct val="80000"/>
              </a:lnSpc>
              <a:spcBef>
                <a:spcPts val="0"/>
              </a:spcBef>
              <a:spcAft>
                <a:spcPts val="0"/>
              </a:spcAft>
              <a:buClr>
                <a:srgbClr val="B4B1B4"/>
              </a:buClr>
              <a:buSzPts val="600"/>
              <a:buFont typeface="Arial"/>
              <a:buNone/>
            </a:pPr>
            <a:r>
              <a:rPr lang="en-US" sz="600" b="0" i="0">
                <a:solidFill>
                  <a:srgbClr val="B4B1B4"/>
                </a:solidFill>
                <a:latin typeface="Arial Narrow"/>
                <a:ea typeface="Arial Narrow"/>
                <a:cs typeface="Arial Narrow"/>
                <a:sym typeface="Arial Narrow"/>
              </a:rPr>
              <a:t>The information included herein is for informational purposes and is intended for use by advisors only, and should not be copied, reproduced, or redistributed without consent of CWM, LLC. Carson Partners offers investment advisory services through CWM, LLC, an SEC Registered Investment Advisor. Carson Coaching and CWM, LLC are separate but affiliated companies and wholly-owned subsidiaries of Carson Group Holdings, LLC. Carson Coaching does not provide advisory services.</a:t>
            </a:r>
            <a:endParaRPr sz="1100"/>
          </a:p>
        </p:txBody>
      </p:sp>
    </p:spTree>
  </p:cSld>
  <p:clrMapOvr>
    <a:masterClrMapping/>
  </p:clrMapOvr>
  <p:transition spd="slow">
    <p:push/>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2-Pic Option 2">
  <p:cSld name="2-Pic Option 2">
    <p:spTree>
      <p:nvGrpSpPr>
        <p:cNvPr id="1" name="Shape 941"/>
        <p:cNvGrpSpPr/>
        <p:nvPr/>
      </p:nvGrpSpPr>
      <p:grpSpPr>
        <a:xfrm>
          <a:off x="0" y="0"/>
          <a:ext cx="0" cy="0"/>
          <a:chOff x="0" y="0"/>
          <a:chExt cx="0" cy="0"/>
        </a:xfrm>
      </p:grpSpPr>
      <p:cxnSp>
        <p:nvCxnSpPr>
          <p:cNvPr id="942" name="Google Shape;942;p157"/>
          <p:cNvCxnSpPr/>
          <p:nvPr/>
        </p:nvCxnSpPr>
        <p:spPr>
          <a:xfrm rot="10800000" flipH="1">
            <a:off x="-3571" y="4256692"/>
            <a:ext cx="9144000" cy="358200"/>
          </a:xfrm>
          <a:prstGeom prst="straightConnector1">
            <a:avLst/>
          </a:prstGeom>
          <a:noFill/>
          <a:ln w="9525" cap="flat" cmpd="sng">
            <a:solidFill>
              <a:srgbClr val="F2F2F2"/>
            </a:solidFill>
            <a:prstDash val="solid"/>
            <a:miter lim="800000"/>
            <a:headEnd type="none" w="sm" len="sm"/>
            <a:tailEnd type="none" w="sm" len="sm"/>
          </a:ln>
        </p:spPr>
      </p:cxnSp>
      <p:cxnSp>
        <p:nvCxnSpPr>
          <p:cNvPr id="943" name="Google Shape;943;p157"/>
          <p:cNvCxnSpPr/>
          <p:nvPr/>
        </p:nvCxnSpPr>
        <p:spPr>
          <a:xfrm>
            <a:off x="-3571" y="420902"/>
            <a:ext cx="9144000" cy="358200"/>
          </a:xfrm>
          <a:prstGeom prst="straightConnector1">
            <a:avLst/>
          </a:prstGeom>
          <a:noFill/>
          <a:ln w="9525" cap="flat" cmpd="sng">
            <a:solidFill>
              <a:srgbClr val="F2F2F2"/>
            </a:solidFill>
            <a:prstDash val="solid"/>
            <a:miter lim="800000"/>
            <a:headEnd type="none" w="sm" len="sm"/>
            <a:tailEnd type="none" w="sm" len="sm"/>
          </a:ln>
        </p:spPr>
      </p:cxnSp>
      <p:sp>
        <p:nvSpPr>
          <p:cNvPr id="944" name="Google Shape;944;p157"/>
          <p:cNvSpPr>
            <a:spLocks noGrp="1"/>
          </p:cNvSpPr>
          <p:nvPr>
            <p:ph type="pic" idx="2"/>
          </p:nvPr>
        </p:nvSpPr>
        <p:spPr>
          <a:xfrm>
            <a:off x="4686302" y="600076"/>
            <a:ext cx="4457700" cy="3828900"/>
          </a:xfrm>
          <a:prstGeom prst="rect">
            <a:avLst/>
          </a:prstGeom>
          <a:solidFill>
            <a:srgbClr val="F2F2F2"/>
          </a:solidFill>
          <a:ln>
            <a:noFill/>
          </a:ln>
          <a:effectLst>
            <a:outerShdw blurRad="38100" algn="ctr" rotWithShape="0">
              <a:srgbClr val="000000">
                <a:alpha val="40000"/>
              </a:srgbClr>
            </a:outerShdw>
          </a:effectLst>
        </p:spPr>
      </p:sp>
      <p:sp>
        <p:nvSpPr>
          <p:cNvPr id="945" name="Google Shape;945;p157"/>
          <p:cNvSpPr>
            <a:spLocks noGrp="1"/>
          </p:cNvSpPr>
          <p:nvPr>
            <p:ph type="pic" idx="3"/>
          </p:nvPr>
        </p:nvSpPr>
        <p:spPr>
          <a:xfrm>
            <a:off x="6674807" y="2234109"/>
            <a:ext cx="2220300" cy="1907100"/>
          </a:xfrm>
          <a:prstGeom prst="rect">
            <a:avLst/>
          </a:prstGeom>
          <a:solidFill>
            <a:srgbClr val="D8D8D8"/>
          </a:solidFill>
          <a:ln>
            <a:noFill/>
          </a:ln>
          <a:effectLst>
            <a:outerShdw blurRad="76200" algn="ctr" rotWithShape="0">
              <a:srgbClr val="000000">
                <a:alpha val="40000"/>
              </a:srgbClr>
            </a:outerShdw>
          </a:effectLst>
        </p:spPr>
      </p:sp>
      <p:pic>
        <p:nvPicPr>
          <p:cNvPr id="946" name="Google Shape;946;p157"/>
          <p:cNvPicPr preferRelativeResize="0"/>
          <p:nvPr/>
        </p:nvPicPr>
        <p:blipFill rotWithShape="1">
          <a:blip r:embed="rId2">
            <a:alphaModFix/>
          </a:blip>
          <a:srcRect/>
          <a:stretch/>
        </p:blipFill>
        <p:spPr>
          <a:xfrm>
            <a:off x="7316392" y="4687355"/>
            <a:ext cx="1104897" cy="296687"/>
          </a:xfrm>
          <a:prstGeom prst="rect">
            <a:avLst/>
          </a:prstGeom>
          <a:noFill/>
          <a:ln>
            <a:noFill/>
          </a:ln>
        </p:spPr>
      </p:pic>
      <p:sp>
        <p:nvSpPr>
          <p:cNvPr id="947" name="Google Shape;947;p157"/>
          <p:cNvSpPr txBox="1">
            <a:spLocks noGrp="1"/>
          </p:cNvSpPr>
          <p:nvPr>
            <p:ph type="body" idx="1"/>
          </p:nvPr>
        </p:nvSpPr>
        <p:spPr>
          <a:xfrm>
            <a:off x="706042" y="623888"/>
            <a:ext cx="3751800" cy="290400"/>
          </a:xfrm>
          <a:prstGeom prst="rect">
            <a:avLst/>
          </a:prstGeom>
          <a:noFill/>
          <a:ln>
            <a:noFill/>
          </a:ln>
        </p:spPr>
        <p:txBody>
          <a:bodyPr spcFirstLastPara="1" wrap="square" lIns="0" tIns="0" rIns="0" bIns="0" anchor="t" anchorCtr="0">
            <a:noAutofit/>
          </a:bodyPr>
          <a:lstStyle>
            <a:lvl1pPr marL="457200" marR="0" lvl="0" indent="-228600" algn="l" rtl="0">
              <a:lnSpc>
                <a:spcPct val="80000"/>
              </a:lnSpc>
              <a:spcBef>
                <a:spcPts val="0"/>
              </a:spcBef>
              <a:spcAft>
                <a:spcPts val="0"/>
              </a:spcAft>
              <a:buClr>
                <a:schemeClr val="dk1"/>
              </a:buClr>
              <a:buSzPts val="2700"/>
              <a:buFont typeface="Arial"/>
              <a:buNone/>
              <a:defRPr sz="2700" b="1" i="0" u="none" strike="noStrike" cap="none">
                <a:solidFill>
                  <a:schemeClr val="dk1"/>
                </a:solidFill>
                <a:latin typeface="Helvetica Neue"/>
                <a:ea typeface="Helvetica Neue"/>
                <a:cs typeface="Helvetica Neue"/>
                <a:sym typeface="Helvetica Neue"/>
              </a:defRPr>
            </a:lvl1pPr>
            <a:lvl2pPr marL="914400" marR="0" lvl="1"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cxnSp>
        <p:nvCxnSpPr>
          <p:cNvPr id="948" name="Google Shape;948;p157"/>
          <p:cNvCxnSpPr/>
          <p:nvPr/>
        </p:nvCxnSpPr>
        <p:spPr>
          <a:xfrm>
            <a:off x="602312" y="604295"/>
            <a:ext cx="0" cy="252900"/>
          </a:xfrm>
          <a:prstGeom prst="straightConnector1">
            <a:avLst/>
          </a:prstGeom>
          <a:noFill/>
          <a:ln w="25400" cap="flat" cmpd="sng">
            <a:solidFill>
              <a:schemeClr val="dk2"/>
            </a:solidFill>
            <a:prstDash val="solid"/>
            <a:miter lim="800000"/>
            <a:headEnd type="none" w="sm" len="sm"/>
            <a:tailEnd type="none" w="sm" len="sm"/>
          </a:ln>
        </p:spPr>
      </p:cxnSp>
      <p:sp>
        <p:nvSpPr>
          <p:cNvPr id="949" name="Google Shape;949;p157"/>
          <p:cNvSpPr txBox="1"/>
          <p:nvPr/>
        </p:nvSpPr>
        <p:spPr>
          <a:xfrm>
            <a:off x="710583" y="4686232"/>
            <a:ext cx="5843100" cy="298800"/>
          </a:xfrm>
          <a:prstGeom prst="rect">
            <a:avLst/>
          </a:prstGeom>
          <a:noFill/>
          <a:ln>
            <a:noFill/>
          </a:ln>
        </p:spPr>
        <p:txBody>
          <a:bodyPr spcFirstLastPara="1" wrap="square" lIns="0" tIns="0" rIns="0" bIns="0" anchor="ctr" anchorCtr="0">
            <a:noAutofit/>
          </a:bodyPr>
          <a:lstStyle/>
          <a:p>
            <a:pPr marL="0" marR="0" lvl="0" indent="0" algn="l" rtl="0">
              <a:lnSpc>
                <a:spcPct val="80000"/>
              </a:lnSpc>
              <a:spcBef>
                <a:spcPts val="0"/>
              </a:spcBef>
              <a:spcAft>
                <a:spcPts val="0"/>
              </a:spcAft>
              <a:buClr>
                <a:srgbClr val="B4B1B4"/>
              </a:buClr>
              <a:buSzPts val="600"/>
              <a:buFont typeface="Arial"/>
              <a:buNone/>
            </a:pPr>
            <a:r>
              <a:rPr lang="en-US" sz="600" b="0" i="0">
                <a:solidFill>
                  <a:srgbClr val="B4B1B4"/>
                </a:solidFill>
                <a:latin typeface="Arial Narrow"/>
                <a:ea typeface="Arial Narrow"/>
                <a:cs typeface="Arial Narrow"/>
                <a:sym typeface="Arial Narrow"/>
              </a:rPr>
              <a:t>The information included herein is for informational purposes and is intended for use by advisors only, and should not be copied, reproduced, or redistributed without consent of CWM, LLC. Carson Partners offers investment advisory services through CWM, LLC, an SEC Registered Investment Advisor. Carson Coaching and CWM, LLC are separate but affiliated companies and wholly-owned subsidiaries of Carson Group Holdings, LLC. Carson Coaching does not provide advisory services.</a:t>
            </a:r>
            <a:endParaRPr sz="1100"/>
          </a:p>
        </p:txBody>
      </p:sp>
      <p:sp>
        <p:nvSpPr>
          <p:cNvPr id="950" name="Google Shape;950;p157"/>
          <p:cNvSpPr txBox="1">
            <a:spLocks noGrp="1"/>
          </p:cNvSpPr>
          <p:nvPr>
            <p:ph type="body" idx="4"/>
          </p:nvPr>
        </p:nvSpPr>
        <p:spPr>
          <a:xfrm>
            <a:off x="706042" y="1478756"/>
            <a:ext cx="3751800" cy="2823900"/>
          </a:xfrm>
          <a:prstGeom prst="rect">
            <a:avLst/>
          </a:prstGeom>
          <a:noFill/>
          <a:ln>
            <a:noFill/>
          </a:ln>
        </p:spPr>
        <p:txBody>
          <a:bodyPr spcFirstLastPara="1" wrap="square" lIns="0" tIns="0" rIns="0" bIns="0" anchor="ctr" anchorCtr="0">
            <a:noAutofit/>
          </a:bodyPr>
          <a:lstStyle>
            <a:lvl1pPr marL="457200" marR="0" lvl="0" indent="-228600" algn="l" rtl="0">
              <a:lnSpc>
                <a:spcPct val="90000"/>
              </a:lnSpc>
              <a:spcBef>
                <a:spcPts val="0"/>
              </a:spcBef>
              <a:spcAft>
                <a:spcPts val="0"/>
              </a:spcAft>
              <a:buClr>
                <a:schemeClr val="accent1"/>
              </a:buClr>
              <a:buSzPts val="1800"/>
              <a:buFont typeface="Arial"/>
              <a:buNone/>
              <a:defRPr sz="1800" b="0" i="0" u="none" strike="noStrike" cap="none">
                <a:solidFill>
                  <a:schemeClr val="accent1"/>
                </a:solidFill>
                <a:latin typeface="Helvetica Neue"/>
                <a:ea typeface="Helvetica Neue"/>
                <a:cs typeface="Helvetica Neue"/>
                <a:sym typeface="Helvetica Neue"/>
              </a:defRPr>
            </a:lvl1pPr>
            <a:lvl2pPr marL="914400" marR="0" lvl="1" indent="-228600" algn="l" rtl="0">
              <a:lnSpc>
                <a:spcPct val="90000"/>
              </a:lnSpc>
              <a:spcBef>
                <a:spcPts val="14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Tree>
  </p:cSld>
  <p:clrMapOvr>
    <a:masterClrMapping/>
  </p:clrMapOvr>
  <p:transition spd="slow">
    <p:push/>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3-Pic Option 1">
  <p:cSld name="3-Pic Option 1">
    <p:spTree>
      <p:nvGrpSpPr>
        <p:cNvPr id="1" name="Shape 951"/>
        <p:cNvGrpSpPr/>
        <p:nvPr/>
      </p:nvGrpSpPr>
      <p:grpSpPr>
        <a:xfrm>
          <a:off x="0" y="0"/>
          <a:ext cx="0" cy="0"/>
          <a:chOff x="0" y="0"/>
          <a:chExt cx="0" cy="0"/>
        </a:xfrm>
      </p:grpSpPr>
      <p:sp>
        <p:nvSpPr>
          <p:cNvPr id="952" name="Google Shape;952;p158"/>
          <p:cNvSpPr>
            <a:spLocks noGrp="1"/>
          </p:cNvSpPr>
          <p:nvPr>
            <p:ph type="pic" idx="2"/>
          </p:nvPr>
        </p:nvSpPr>
        <p:spPr>
          <a:xfrm>
            <a:off x="6468127" y="277139"/>
            <a:ext cx="1953300" cy="2052600"/>
          </a:xfrm>
          <a:prstGeom prst="rect">
            <a:avLst/>
          </a:prstGeom>
          <a:solidFill>
            <a:srgbClr val="BFBFBF">
              <a:alpha val="84705"/>
            </a:srgbClr>
          </a:solidFill>
          <a:ln>
            <a:noFill/>
          </a:ln>
          <a:effectLst>
            <a:outerShdw blurRad="38100" algn="ctr" rotWithShape="0">
              <a:srgbClr val="000000">
                <a:alpha val="40000"/>
              </a:srgbClr>
            </a:outerShdw>
          </a:effectLst>
        </p:spPr>
      </p:sp>
      <p:pic>
        <p:nvPicPr>
          <p:cNvPr id="953" name="Google Shape;953;p158"/>
          <p:cNvPicPr preferRelativeResize="0"/>
          <p:nvPr/>
        </p:nvPicPr>
        <p:blipFill rotWithShape="1">
          <a:blip r:embed="rId2">
            <a:alphaModFix/>
          </a:blip>
          <a:srcRect/>
          <a:stretch/>
        </p:blipFill>
        <p:spPr>
          <a:xfrm>
            <a:off x="7316392" y="4687355"/>
            <a:ext cx="1104897" cy="296687"/>
          </a:xfrm>
          <a:prstGeom prst="rect">
            <a:avLst/>
          </a:prstGeom>
          <a:noFill/>
          <a:ln>
            <a:noFill/>
          </a:ln>
        </p:spPr>
      </p:pic>
      <p:sp>
        <p:nvSpPr>
          <p:cNvPr id="954" name="Google Shape;954;p158"/>
          <p:cNvSpPr/>
          <p:nvPr/>
        </p:nvSpPr>
        <p:spPr>
          <a:xfrm>
            <a:off x="4674394" y="600075"/>
            <a:ext cx="3857700" cy="3702600"/>
          </a:xfrm>
          <a:prstGeom prst="rect">
            <a:avLst/>
          </a:prstGeom>
          <a:noFill/>
          <a:ln w="50800" cap="flat" cmpd="sng">
            <a:solidFill>
              <a:schemeClr val="dk2">
                <a:alpha val="9803"/>
              </a:schemeClr>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955" name="Google Shape;955;p158"/>
          <p:cNvSpPr>
            <a:spLocks noGrp="1"/>
          </p:cNvSpPr>
          <p:nvPr>
            <p:ph type="pic" idx="3"/>
          </p:nvPr>
        </p:nvSpPr>
        <p:spPr>
          <a:xfrm>
            <a:off x="4806779" y="473868"/>
            <a:ext cx="1806900" cy="1617600"/>
          </a:xfrm>
          <a:prstGeom prst="rect">
            <a:avLst/>
          </a:prstGeom>
          <a:solidFill>
            <a:srgbClr val="F2F2F2"/>
          </a:solidFill>
          <a:ln>
            <a:noFill/>
          </a:ln>
          <a:effectLst>
            <a:outerShdw blurRad="76200" algn="ctr" rotWithShape="0">
              <a:srgbClr val="000000">
                <a:alpha val="40000"/>
              </a:srgbClr>
            </a:outerShdw>
          </a:effectLst>
        </p:spPr>
      </p:sp>
      <p:sp>
        <p:nvSpPr>
          <p:cNvPr id="956" name="Google Shape;956;p158"/>
          <p:cNvSpPr>
            <a:spLocks noGrp="1"/>
          </p:cNvSpPr>
          <p:nvPr>
            <p:ph type="pic" idx="4"/>
          </p:nvPr>
        </p:nvSpPr>
        <p:spPr>
          <a:xfrm>
            <a:off x="4806779" y="2218041"/>
            <a:ext cx="3479100" cy="2211000"/>
          </a:xfrm>
          <a:prstGeom prst="rect">
            <a:avLst/>
          </a:prstGeom>
          <a:solidFill>
            <a:srgbClr val="D8D8D8">
              <a:alpha val="84705"/>
            </a:srgbClr>
          </a:solidFill>
          <a:ln>
            <a:noFill/>
          </a:ln>
          <a:effectLst>
            <a:outerShdw blurRad="38100" algn="ctr" rotWithShape="0">
              <a:srgbClr val="000000">
                <a:alpha val="40000"/>
              </a:srgbClr>
            </a:outerShdw>
          </a:effectLst>
        </p:spPr>
      </p:sp>
      <p:sp>
        <p:nvSpPr>
          <p:cNvPr id="957" name="Google Shape;957;p158"/>
          <p:cNvSpPr txBox="1">
            <a:spLocks noGrp="1"/>
          </p:cNvSpPr>
          <p:nvPr>
            <p:ph type="body" idx="1"/>
          </p:nvPr>
        </p:nvSpPr>
        <p:spPr>
          <a:xfrm>
            <a:off x="706042" y="623888"/>
            <a:ext cx="3751800" cy="290400"/>
          </a:xfrm>
          <a:prstGeom prst="rect">
            <a:avLst/>
          </a:prstGeom>
          <a:noFill/>
          <a:ln>
            <a:noFill/>
          </a:ln>
        </p:spPr>
        <p:txBody>
          <a:bodyPr spcFirstLastPara="1" wrap="square" lIns="0" tIns="0" rIns="0" bIns="0" anchor="t" anchorCtr="0">
            <a:noAutofit/>
          </a:bodyPr>
          <a:lstStyle>
            <a:lvl1pPr marL="457200" marR="0" lvl="0" indent="-228600" algn="l" rtl="0">
              <a:lnSpc>
                <a:spcPct val="80000"/>
              </a:lnSpc>
              <a:spcBef>
                <a:spcPts val="0"/>
              </a:spcBef>
              <a:spcAft>
                <a:spcPts val="0"/>
              </a:spcAft>
              <a:buClr>
                <a:schemeClr val="dk1"/>
              </a:buClr>
              <a:buSzPts val="2700"/>
              <a:buFont typeface="Arial"/>
              <a:buNone/>
              <a:defRPr sz="2700" b="1" i="0" u="none" strike="noStrike" cap="none">
                <a:solidFill>
                  <a:schemeClr val="dk1"/>
                </a:solidFill>
                <a:latin typeface="Helvetica Neue"/>
                <a:ea typeface="Helvetica Neue"/>
                <a:cs typeface="Helvetica Neue"/>
                <a:sym typeface="Helvetica Neue"/>
              </a:defRPr>
            </a:lvl1pPr>
            <a:lvl2pPr marL="914400" marR="0" lvl="1"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cxnSp>
        <p:nvCxnSpPr>
          <p:cNvPr id="958" name="Google Shape;958;p158"/>
          <p:cNvCxnSpPr/>
          <p:nvPr/>
        </p:nvCxnSpPr>
        <p:spPr>
          <a:xfrm>
            <a:off x="602312" y="604295"/>
            <a:ext cx="0" cy="252900"/>
          </a:xfrm>
          <a:prstGeom prst="straightConnector1">
            <a:avLst/>
          </a:prstGeom>
          <a:noFill/>
          <a:ln w="25400" cap="flat" cmpd="sng">
            <a:solidFill>
              <a:schemeClr val="dk2"/>
            </a:solidFill>
            <a:prstDash val="solid"/>
            <a:miter lim="800000"/>
            <a:headEnd type="none" w="sm" len="sm"/>
            <a:tailEnd type="none" w="sm" len="sm"/>
          </a:ln>
        </p:spPr>
      </p:cxnSp>
      <p:sp>
        <p:nvSpPr>
          <p:cNvPr id="959" name="Google Shape;959;p158"/>
          <p:cNvSpPr txBox="1"/>
          <p:nvPr/>
        </p:nvSpPr>
        <p:spPr>
          <a:xfrm>
            <a:off x="710583" y="4686232"/>
            <a:ext cx="5843100" cy="298800"/>
          </a:xfrm>
          <a:prstGeom prst="rect">
            <a:avLst/>
          </a:prstGeom>
          <a:noFill/>
          <a:ln>
            <a:noFill/>
          </a:ln>
        </p:spPr>
        <p:txBody>
          <a:bodyPr spcFirstLastPara="1" wrap="square" lIns="0" tIns="0" rIns="0" bIns="0" anchor="ctr" anchorCtr="0">
            <a:noAutofit/>
          </a:bodyPr>
          <a:lstStyle/>
          <a:p>
            <a:pPr marL="0" marR="0" lvl="0" indent="0" algn="l" rtl="0">
              <a:lnSpc>
                <a:spcPct val="80000"/>
              </a:lnSpc>
              <a:spcBef>
                <a:spcPts val="0"/>
              </a:spcBef>
              <a:spcAft>
                <a:spcPts val="0"/>
              </a:spcAft>
              <a:buClr>
                <a:srgbClr val="B4B1B4"/>
              </a:buClr>
              <a:buSzPts val="600"/>
              <a:buFont typeface="Arial"/>
              <a:buNone/>
            </a:pPr>
            <a:r>
              <a:rPr lang="en-US" sz="600" b="0" i="0">
                <a:solidFill>
                  <a:srgbClr val="B4B1B4"/>
                </a:solidFill>
                <a:latin typeface="Arial Narrow"/>
                <a:ea typeface="Arial Narrow"/>
                <a:cs typeface="Arial Narrow"/>
                <a:sym typeface="Arial Narrow"/>
              </a:rPr>
              <a:t>The information included herein is for informational purposes and is intended for use by advisors only, and should not be copied, reproduced, or redistributed without consent of CWM, LLC. Carson Partners offers investment advisory services through CWM, LLC, an SEC Registered Investment Advisor. Carson Coaching and CWM, LLC are separate but affiliated companies and wholly-owned subsidiaries of Carson Group Holdings, LLC. Carson Coaching does not provide advisory services.</a:t>
            </a:r>
            <a:endParaRPr sz="1100"/>
          </a:p>
        </p:txBody>
      </p:sp>
      <p:sp>
        <p:nvSpPr>
          <p:cNvPr id="960" name="Google Shape;960;p158"/>
          <p:cNvSpPr txBox="1">
            <a:spLocks noGrp="1"/>
          </p:cNvSpPr>
          <p:nvPr>
            <p:ph type="body" idx="5"/>
          </p:nvPr>
        </p:nvSpPr>
        <p:spPr>
          <a:xfrm>
            <a:off x="706042" y="1478756"/>
            <a:ext cx="3751800" cy="2823900"/>
          </a:xfrm>
          <a:prstGeom prst="rect">
            <a:avLst/>
          </a:prstGeom>
          <a:noFill/>
          <a:ln>
            <a:noFill/>
          </a:ln>
        </p:spPr>
        <p:txBody>
          <a:bodyPr spcFirstLastPara="1" wrap="square" lIns="0" tIns="0" rIns="0" bIns="0" anchor="ctr" anchorCtr="0">
            <a:noAutofit/>
          </a:bodyPr>
          <a:lstStyle>
            <a:lvl1pPr marL="457200" marR="0" lvl="0" indent="-228600" algn="l" rtl="0">
              <a:lnSpc>
                <a:spcPct val="90000"/>
              </a:lnSpc>
              <a:spcBef>
                <a:spcPts val="0"/>
              </a:spcBef>
              <a:spcAft>
                <a:spcPts val="0"/>
              </a:spcAft>
              <a:buClr>
                <a:schemeClr val="accent1"/>
              </a:buClr>
              <a:buSzPts val="1800"/>
              <a:buFont typeface="Arial"/>
              <a:buNone/>
              <a:defRPr sz="1800" b="0" i="0" u="none" strike="noStrike" cap="none">
                <a:solidFill>
                  <a:schemeClr val="accent1"/>
                </a:solidFill>
                <a:latin typeface="Helvetica Neue"/>
                <a:ea typeface="Helvetica Neue"/>
                <a:cs typeface="Helvetica Neue"/>
                <a:sym typeface="Helvetica Neue"/>
              </a:defRPr>
            </a:lvl1pPr>
            <a:lvl2pPr marL="914400" marR="0" lvl="1" indent="-228600" algn="l" rtl="0">
              <a:lnSpc>
                <a:spcPct val="90000"/>
              </a:lnSpc>
              <a:spcBef>
                <a:spcPts val="14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Tree>
  </p:cSld>
  <p:clrMapOvr>
    <a:masterClrMapping/>
  </p:clrMapOvr>
  <p:transition spd="slow">
    <p:push/>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3-Pic Option 2">
  <p:cSld name="3-Pic Option 2">
    <p:spTree>
      <p:nvGrpSpPr>
        <p:cNvPr id="1" name="Shape 961"/>
        <p:cNvGrpSpPr/>
        <p:nvPr/>
      </p:nvGrpSpPr>
      <p:grpSpPr>
        <a:xfrm>
          <a:off x="0" y="0"/>
          <a:ext cx="0" cy="0"/>
          <a:chOff x="0" y="0"/>
          <a:chExt cx="0" cy="0"/>
        </a:xfrm>
      </p:grpSpPr>
      <p:pic>
        <p:nvPicPr>
          <p:cNvPr id="962" name="Google Shape;962;p159"/>
          <p:cNvPicPr preferRelativeResize="0"/>
          <p:nvPr/>
        </p:nvPicPr>
        <p:blipFill rotWithShape="1">
          <a:blip r:embed="rId2">
            <a:alphaModFix/>
          </a:blip>
          <a:srcRect/>
          <a:stretch/>
        </p:blipFill>
        <p:spPr>
          <a:xfrm>
            <a:off x="7316392" y="4687355"/>
            <a:ext cx="1104897" cy="296687"/>
          </a:xfrm>
          <a:prstGeom prst="rect">
            <a:avLst/>
          </a:prstGeom>
          <a:noFill/>
          <a:ln>
            <a:noFill/>
          </a:ln>
        </p:spPr>
      </p:pic>
      <p:sp>
        <p:nvSpPr>
          <p:cNvPr id="963" name="Google Shape;963;p159"/>
          <p:cNvSpPr/>
          <p:nvPr/>
        </p:nvSpPr>
        <p:spPr>
          <a:xfrm>
            <a:off x="4674394" y="600075"/>
            <a:ext cx="3857700" cy="3702600"/>
          </a:xfrm>
          <a:prstGeom prst="rect">
            <a:avLst/>
          </a:prstGeom>
          <a:noFill/>
          <a:ln w="50800" cap="flat" cmpd="sng">
            <a:solidFill>
              <a:schemeClr val="dk2">
                <a:alpha val="9803"/>
              </a:schemeClr>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964" name="Google Shape;964;p159"/>
          <p:cNvSpPr>
            <a:spLocks noGrp="1"/>
          </p:cNvSpPr>
          <p:nvPr>
            <p:ph type="pic" idx="2"/>
          </p:nvPr>
        </p:nvSpPr>
        <p:spPr>
          <a:xfrm>
            <a:off x="4806779" y="726509"/>
            <a:ext cx="2292900" cy="3454200"/>
          </a:xfrm>
          <a:prstGeom prst="rect">
            <a:avLst/>
          </a:prstGeom>
          <a:solidFill>
            <a:srgbClr val="F2F2F2">
              <a:alpha val="84705"/>
            </a:srgbClr>
          </a:solidFill>
          <a:ln>
            <a:noFill/>
          </a:ln>
          <a:effectLst>
            <a:outerShdw blurRad="38100" algn="ctr" rotWithShape="0">
              <a:srgbClr val="000000">
                <a:alpha val="40000"/>
              </a:srgbClr>
            </a:outerShdw>
          </a:effectLst>
        </p:spPr>
      </p:sp>
      <p:sp>
        <p:nvSpPr>
          <p:cNvPr id="965" name="Google Shape;965;p159"/>
          <p:cNvSpPr>
            <a:spLocks noGrp="1"/>
          </p:cNvSpPr>
          <p:nvPr>
            <p:ph type="pic" idx="3"/>
          </p:nvPr>
        </p:nvSpPr>
        <p:spPr>
          <a:xfrm>
            <a:off x="6911881" y="481304"/>
            <a:ext cx="1458900" cy="1913100"/>
          </a:xfrm>
          <a:prstGeom prst="rect">
            <a:avLst/>
          </a:prstGeom>
          <a:solidFill>
            <a:srgbClr val="D8D8D8"/>
          </a:solidFill>
          <a:ln>
            <a:noFill/>
          </a:ln>
          <a:effectLst>
            <a:outerShdw blurRad="76200" algn="ctr" rotWithShape="0">
              <a:srgbClr val="000000">
                <a:alpha val="40000"/>
              </a:srgbClr>
            </a:outerShdw>
          </a:effectLst>
        </p:spPr>
      </p:sp>
      <p:sp>
        <p:nvSpPr>
          <p:cNvPr id="966" name="Google Shape;966;p159"/>
          <p:cNvSpPr>
            <a:spLocks noGrp="1"/>
          </p:cNvSpPr>
          <p:nvPr>
            <p:ph type="pic" idx="4"/>
          </p:nvPr>
        </p:nvSpPr>
        <p:spPr>
          <a:xfrm>
            <a:off x="6911881" y="2516002"/>
            <a:ext cx="1953300" cy="1545000"/>
          </a:xfrm>
          <a:prstGeom prst="rect">
            <a:avLst/>
          </a:prstGeom>
          <a:solidFill>
            <a:srgbClr val="F2F2F2"/>
          </a:solidFill>
          <a:ln>
            <a:noFill/>
          </a:ln>
          <a:effectLst>
            <a:outerShdw blurRad="38100" algn="ctr" rotWithShape="0">
              <a:srgbClr val="000000">
                <a:alpha val="40000"/>
              </a:srgbClr>
            </a:outerShdw>
          </a:effectLst>
        </p:spPr>
      </p:sp>
      <p:sp>
        <p:nvSpPr>
          <p:cNvPr id="967" name="Google Shape;967;p159"/>
          <p:cNvSpPr txBox="1">
            <a:spLocks noGrp="1"/>
          </p:cNvSpPr>
          <p:nvPr>
            <p:ph type="body" idx="1"/>
          </p:nvPr>
        </p:nvSpPr>
        <p:spPr>
          <a:xfrm>
            <a:off x="706042" y="623888"/>
            <a:ext cx="3751800" cy="290400"/>
          </a:xfrm>
          <a:prstGeom prst="rect">
            <a:avLst/>
          </a:prstGeom>
          <a:noFill/>
          <a:ln>
            <a:noFill/>
          </a:ln>
        </p:spPr>
        <p:txBody>
          <a:bodyPr spcFirstLastPara="1" wrap="square" lIns="0" tIns="0" rIns="0" bIns="0" anchor="t" anchorCtr="0">
            <a:noAutofit/>
          </a:bodyPr>
          <a:lstStyle>
            <a:lvl1pPr marL="457200" marR="0" lvl="0" indent="-228600" algn="l" rtl="0">
              <a:lnSpc>
                <a:spcPct val="80000"/>
              </a:lnSpc>
              <a:spcBef>
                <a:spcPts val="0"/>
              </a:spcBef>
              <a:spcAft>
                <a:spcPts val="0"/>
              </a:spcAft>
              <a:buClr>
                <a:schemeClr val="dk1"/>
              </a:buClr>
              <a:buSzPts val="2700"/>
              <a:buFont typeface="Arial"/>
              <a:buNone/>
              <a:defRPr sz="2700" b="1" i="0" u="none" strike="noStrike" cap="none">
                <a:solidFill>
                  <a:schemeClr val="dk1"/>
                </a:solidFill>
                <a:latin typeface="Helvetica Neue"/>
                <a:ea typeface="Helvetica Neue"/>
                <a:cs typeface="Helvetica Neue"/>
                <a:sym typeface="Helvetica Neue"/>
              </a:defRPr>
            </a:lvl1pPr>
            <a:lvl2pPr marL="914400" marR="0" lvl="1"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cxnSp>
        <p:nvCxnSpPr>
          <p:cNvPr id="968" name="Google Shape;968;p159"/>
          <p:cNvCxnSpPr/>
          <p:nvPr/>
        </p:nvCxnSpPr>
        <p:spPr>
          <a:xfrm>
            <a:off x="602312" y="604295"/>
            <a:ext cx="0" cy="252900"/>
          </a:xfrm>
          <a:prstGeom prst="straightConnector1">
            <a:avLst/>
          </a:prstGeom>
          <a:noFill/>
          <a:ln w="25400" cap="flat" cmpd="sng">
            <a:solidFill>
              <a:schemeClr val="dk2"/>
            </a:solidFill>
            <a:prstDash val="solid"/>
            <a:miter lim="800000"/>
            <a:headEnd type="none" w="sm" len="sm"/>
            <a:tailEnd type="none" w="sm" len="sm"/>
          </a:ln>
        </p:spPr>
      </p:cxnSp>
      <p:sp>
        <p:nvSpPr>
          <p:cNvPr id="969" name="Google Shape;969;p159"/>
          <p:cNvSpPr txBox="1"/>
          <p:nvPr/>
        </p:nvSpPr>
        <p:spPr>
          <a:xfrm>
            <a:off x="710583" y="4686232"/>
            <a:ext cx="5843100" cy="298800"/>
          </a:xfrm>
          <a:prstGeom prst="rect">
            <a:avLst/>
          </a:prstGeom>
          <a:noFill/>
          <a:ln>
            <a:noFill/>
          </a:ln>
        </p:spPr>
        <p:txBody>
          <a:bodyPr spcFirstLastPara="1" wrap="square" lIns="0" tIns="0" rIns="0" bIns="0" anchor="ctr" anchorCtr="0">
            <a:noAutofit/>
          </a:bodyPr>
          <a:lstStyle/>
          <a:p>
            <a:pPr marL="0" marR="0" lvl="0" indent="0" algn="l" rtl="0">
              <a:lnSpc>
                <a:spcPct val="80000"/>
              </a:lnSpc>
              <a:spcBef>
                <a:spcPts val="0"/>
              </a:spcBef>
              <a:spcAft>
                <a:spcPts val="0"/>
              </a:spcAft>
              <a:buClr>
                <a:srgbClr val="B4B1B4"/>
              </a:buClr>
              <a:buSzPts val="600"/>
              <a:buFont typeface="Arial"/>
              <a:buNone/>
            </a:pPr>
            <a:r>
              <a:rPr lang="en-US" sz="600" b="0" i="0">
                <a:solidFill>
                  <a:srgbClr val="B4B1B4"/>
                </a:solidFill>
                <a:latin typeface="Arial Narrow"/>
                <a:ea typeface="Arial Narrow"/>
                <a:cs typeface="Arial Narrow"/>
                <a:sym typeface="Arial Narrow"/>
              </a:rPr>
              <a:t>The information included herein is for informational purposes and is intended for use by advisors only, and should not be copied, reproduced, or redistributed without consent of CWM, LLC. Carson Partners offers investment advisory services through CWM, LLC, an SEC Registered Investment Advisor. Carson Coaching and CWM, LLC are separate but affiliated companies and wholly-owned subsidiaries of Carson Group Holdings, LLC. Carson Coaching does not provide advisory services.</a:t>
            </a:r>
            <a:endParaRPr sz="1100"/>
          </a:p>
        </p:txBody>
      </p:sp>
      <p:sp>
        <p:nvSpPr>
          <p:cNvPr id="970" name="Google Shape;970;p159"/>
          <p:cNvSpPr txBox="1">
            <a:spLocks noGrp="1"/>
          </p:cNvSpPr>
          <p:nvPr>
            <p:ph type="body" idx="5"/>
          </p:nvPr>
        </p:nvSpPr>
        <p:spPr>
          <a:xfrm>
            <a:off x="706042" y="1478756"/>
            <a:ext cx="3751800" cy="2823900"/>
          </a:xfrm>
          <a:prstGeom prst="rect">
            <a:avLst/>
          </a:prstGeom>
          <a:noFill/>
          <a:ln>
            <a:noFill/>
          </a:ln>
        </p:spPr>
        <p:txBody>
          <a:bodyPr spcFirstLastPara="1" wrap="square" lIns="0" tIns="0" rIns="0" bIns="0" anchor="ctr" anchorCtr="0">
            <a:noAutofit/>
          </a:bodyPr>
          <a:lstStyle>
            <a:lvl1pPr marL="457200" marR="0" lvl="0" indent="-228600" algn="l" rtl="0">
              <a:lnSpc>
                <a:spcPct val="90000"/>
              </a:lnSpc>
              <a:spcBef>
                <a:spcPts val="0"/>
              </a:spcBef>
              <a:spcAft>
                <a:spcPts val="0"/>
              </a:spcAft>
              <a:buClr>
                <a:schemeClr val="accent1"/>
              </a:buClr>
              <a:buSzPts val="1800"/>
              <a:buFont typeface="Arial"/>
              <a:buNone/>
              <a:defRPr sz="1800" b="0" i="0" u="none" strike="noStrike" cap="none">
                <a:solidFill>
                  <a:schemeClr val="accent1"/>
                </a:solidFill>
                <a:latin typeface="Helvetica Neue"/>
                <a:ea typeface="Helvetica Neue"/>
                <a:cs typeface="Helvetica Neue"/>
                <a:sym typeface="Helvetica Neue"/>
              </a:defRPr>
            </a:lvl1pPr>
            <a:lvl2pPr marL="914400" marR="0" lvl="1" indent="-228600" algn="l" rtl="0">
              <a:lnSpc>
                <a:spcPct val="90000"/>
              </a:lnSpc>
              <a:spcBef>
                <a:spcPts val="14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Tree>
  </p:cSld>
  <p:clrMapOvr>
    <a:masterClrMapping/>
  </p:clrMapOvr>
  <p:transition spd="slow">
    <p:push/>
  </p:transition>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tags" Target="../tags/tag2.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oleObject" Target="../embeddings/oleObject1.bin"/><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theme" Target="../theme/theme1.xml"/><Relationship Id="rId81"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103.xml"/><Relationship Id="rId21" Type="http://schemas.openxmlformats.org/officeDocument/2006/relationships/slideLayout" Target="../slideLayouts/slideLayout98.xml"/><Relationship Id="rId42" Type="http://schemas.openxmlformats.org/officeDocument/2006/relationships/slideLayout" Target="../slideLayouts/slideLayout119.xml"/><Relationship Id="rId47" Type="http://schemas.openxmlformats.org/officeDocument/2006/relationships/slideLayout" Target="../slideLayouts/slideLayout124.xml"/><Relationship Id="rId63" Type="http://schemas.openxmlformats.org/officeDocument/2006/relationships/slideLayout" Target="../slideLayouts/slideLayout140.xml"/><Relationship Id="rId68" Type="http://schemas.openxmlformats.org/officeDocument/2006/relationships/slideLayout" Target="../slideLayouts/slideLayout145.xml"/><Relationship Id="rId16" Type="http://schemas.openxmlformats.org/officeDocument/2006/relationships/slideLayout" Target="../slideLayouts/slideLayout93.xml"/><Relationship Id="rId11" Type="http://schemas.openxmlformats.org/officeDocument/2006/relationships/slideLayout" Target="../slideLayouts/slideLayout88.xml"/><Relationship Id="rId32" Type="http://schemas.openxmlformats.org/officeDocument/2006/relationships/slideLayout" Target="../slideLayouts/slideLayout109.xml"/><Relationship Id="rId37" Type="http://schemas.openxmlformats.org/officeDocument/2006/relationships/slideLayout" Target="../slideLayouts/slideLayout114.xml"/><Relationship Id="rId53" Type="http://schemas.openxmlformats.org/officeDocument/2006/relationships/slideLayout" Target="../slideLayouts/slideLayout130.xml"/><Relationship Id="rId58" Type="http://schemas.openxmlformats.org/officeDocument/2006/relationships/slideLayout" Target="../slideLayouts/slideLayout135.xml"/><Relationship Id="rId74" Type="http://schemas.openxmlformats.org/officeDocument/2006/relationships/slideLayout" Target="../slideLayouts/slideLayout151.xml"/><Relationship Id="rId79" Type="http://schemas.openxmlformats.org/officeDocument/2006/relationships/theme" Target="../theme/theme2.xml"/><Relationship Id="rId5" Type="http://schemas.openxmlformats.org/officeDocument/2006/relationships/slideLayout" Target="../slideLayouts/slideLayout82.xml"/><Relationship Id="rId61" Type="http://schemas.openxmlformats.org/officeDocument/2006/relationships/slideLayout" Target="../slideLayouts/slideLayout138.xml"/><Relationship Id="rId82" Type="http://schemas.openxmlformats.org/officeDocument/2006/relationships/image" Target="../media/image1.emf"/><Relationship Id="rId19" Type="http://schemas.openxmlformats.org/officeDocument/2006/relationships/slideLayout" Target="../slideLayouts/slideLayout96.xml"/><Relationship Id="rId14" Type="http://schemas.openxmlformats.org/officeDocument/2006/relationships/slideLayout" Target="../slideLayouts/slideLayout91.xml"/><Relationship Id="rId22" Type="http://schemas.openxmlformats.org/officeDocument/2006/relationships/slideLayout" Target="../slideLayouts/slideLayout99.xml"/><Relationship Id="rId27" Type="http://schemas.openxmlformats.org/officeDocument/2006/relationships/slideLayout" Target="../slideLayouts/slideLayout104.xml"/><Relationship Id="rId30" Type="http://schemas.openxmlformats.org/officeDocument/2006/relationships/slideLayout" Target="../slideLayouts/slideLayout107.xml"/><Relationship Id="rId35" Type="http://schemas.openxmlformats.org/officeDocument/2006/relationships/slideLayout" Target="../slideLayouts/slideLayout112.xml"/><Relationship Id="rId43" Type="http://schemas.openxmlformats.org/officeDocument/2006/relationships/slideLayout" Target="../slideLayouts/slideLayout120.xml"/><Relationship Id="rId48" Type="http://schemas.openxmlformats.org/officeDocument/2006/relationships/slideLayout" Target="../slideLayouts/slideLayout125.xml"/><Relationship Id="rId56" Type="http://schemas.openxmlformats.org/officeDocument/2006/relationships/slideLayout" Target="../slideLayouts/slideLayout133.xml"/><Relationship Id="rId64" Type="http://schemas.openxmlformats.org/officeDocument/2006/relationships/slideLayout" Target="../slideLayouts/slideLayout141.xml"/><Relationship Id="rId69" Type="http://schemas.openxmlformats.org/officeDocument/2006/relationships/slideLayout" Target="../slideLayouts/slideLayout146.xml"/><Relationship Id="rId77" Type="http://schemas.openxmlformats.org/officeDocument/2006/relationships/slideLayout" Target="../slideLayouts/slideLayout154.xml"/><Relationship Id="rId8" Type="http://schemas.openxmlformats.org/officeDocument/2006/relationships/slideLayout" Target="../slideLayouts/slideLayout85.xml"/><Relationship Id="rId51" Type="http://schemas.openxmlformats.org/officeDocument/2006/relationships/slideLayout" Target="../slideLayouts/slideLayout128.xml"/><Relationship Id="rId72" Type="http://schemas.openxmlformats.org/officeDocument/2006/relationships/slideLayout" Target="../slideLayouts/slideLayout149.xml"/><Relationship Id="rId80" Type="http://schemas.openxmlformats.org/officeDocument/2006/relationships/tags" Target="../tags/tag3.xml"/><Relationship Id="rId3" Type="http://schemas.openxmlformats.org/officeDocument/2006/relationships/slideLayout" Target="../slideLayouts/slideLayout80.xml"/><Relationship Id="rId12" Type="http://schemas.openxmlformats.org/officeDocument/2006/relationships/slideLayout" Target="../slideLayouts/slideLayout89.xml"/><Relationship Id="rId17" Type="http://schemas.openxmlformats.org/officeDocument/2006/relationships/slideLayout" Target="../slideLayouts/slideLayout94.xml"/><Relationship Id="rId25" Type="http://schemas.openxmlformats.org/officeDocument/2006/relationships/slideLayout" Target="../slideLayouts/slideLayout102.xml"/><Relationship Id="rId33" Type="http://schemas.openxmlformats.org/officeDocument/2006/relationships/slideLayout" Target="../slideLayouts/slideLayout110.xml"/><Relationship Id="rId38" Type="http://schemas.openxmlformats.org/officeDocument/2006/relationships/slideLayout" Target="../slideLayouts/slideLayout115.xml"/><Relationship Id="rId46" Type="http://schemas.openxmlformats.org/officeDocument/2006/relationships/slideLayout" Target="../slideLayouts/slideLayout123.xml"/><Relationship Id="rId59" Type="http://schemas.openxmlformats.org/officeDocument/2006/relationships/slideLayout" Target="../slideLayouts/slideLayout136.xml"/><Relationship Id="rId67" Type="http://schemas.openxmlformats.org/officeDocument/2006/relationships/slideLayout" Target="../slideLayouts/slideLayout144.xml"/><Relationship Id="rId20" Type="http://schemas.openxmlformats.org/officeDocument/2006/relationships/slideLayout" Target="../slideLayouts/slideLayout97.xml"/><Relationship Id="rId41" Type="http://schemas.openxmlformats.org/officeDocument/2006/relationships/slideLayout" Target="../slideLayouts/slideLayout118.xml"/><Relationship Id="rId54" Type="http://schemas.openxmlformats.org/officeDocument/2006/relationships/slideLayout" Target="../slideLayouts/slideLayout131.xml"/><Relationship Id="rId62" Type="http://schemas.openxmlformats.org/officeDocument/2006/relationships/slideLayout" Target="../slideLayouts/slideLayout139.xml"/><Relationship Id="rId70" Type="http://schemas.openxmlformats.org/officeDocument/2006/relationships/slideLayout" Target="../slideLayouts/slideLayout147.xml"/><Relationship Id="rId75" Type="http://schemas.openxmlformats.org/officeDocument/2006/relationships/slideLayout" Target="../slideLayouts/slideLayout152.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5" Type="http://schemas.openxmlformats.org/officeDocument/2006/relationships/slideLayout" Target="../slideLayouts/slideLayout92.xml"/><Relationship Id="rId23" Type="http://schemas.openxmlformats.org/officeDocument/2006/relationships/slideLayout" Target="../slideLayouts/slideLayout100.xml"/><Relationship Id="rId28" Type="http://schemas.openxmlformats.org/officeDocument/2006/relationships/slideLayout" Target="../slideLayouts/slideLayout105.xml"/><Relationship Id="rId36" Type="http://schemas.openxmlformats.org/officeDocument/2006/relationships/slideLayout" Target="../slideLayouts/slideLayout113.xml"/><Relationship Id="rId49" Type="http://schemas.openxmlformats.org/officeDocument/2006/relationships/slideLayout" Target="../slideLayouts/slideLayout126.xml"/><Relationship Id="rId57" Type="http://schemas.openxmlformats.org/officeDocument/2006/relationships/slideLayout" Target="../slideLayouts/slideLayout134.xml"/><Relationship Id="rId10" Type="http://schemas.openxmlformats.org/officeDocument/2006/relationships/slideLayout" Target="../slideLayouts/slideLayout87.xml"/><Relationship Id="rId31" Type="http://schemas.openxmlformats.org/officeDocument/2006/relationships/slideLayout" Target="../slideLayouts/slideLayout108.xml"/><Relationship Id="rId44" Type="http://schemas.openxmlformats.org/officeDocument/2006/relationships/slideLayout" Target="../slideLayouts/slideLayout121.xml"/><Relationship Id="rId52" Type="http://schemas.openxmlformats.org/officeDocument/2006/relationships/slideLayout" Target="../slideLayouts/slideLayout129.xml"/><Relationship Id="rId60" Type="http://schemas.openxmlformats.org/officeDocument/2006/relationships/slideLayout" Target="../slideLayouts/slideLayout137.xml"/><Relationship Id="rId65" Type="http://schemas.openxmlformats.org/officeDocument/2006/relationships/slideLayout" Target="../slideLayouts/slideLayout142.xml"/><Relationship Id="rId73" Type="http://schemas.openxmlformats.org/officeDocument/2006/relationships/slideLayout" Target="../slideLayouts/slideLayout150.xml"/><Relationship Id="rId78" Type="http://schemas.openxmlformats.org/officeDocument/2006/relationships/slideLayout" Target="../slideLayouts/slideLayout155.xml"/><Relationship Id="rId81" Type="http://schemas.openxmlformats.org/officeDocument/2006/relationships/oleObject" Target="../embeddings/oleObject2.bin"/><Relationship Id="rId4" Type="http://schemas.openxmlformats.org/officeDocument/2006/relationships/slideLayout" Target="../slideLayouts/slideLayout81.xml"/><Relationship Id="rId9" Type="http://schemas.openxmlformats.org/officeDocument/2006/relationships/slideLayout" Target="../slideLayouts/slideLayout86.xml"/><Relationship Id="rId13" Type="http://schemas.openxmlformats.org/officeDocument/2006/relationships/slideLayout" Target="../slideLayouts/slideLayout90.xml"/><Relationship Id="rId18" Type="http://schemas.openxmlformats.org/officeDocument/2006/relationships/slideLayout" Target="../slideLayouts/slideLayout95.xml"/><Relationship Id="rId39" Type="http://schemas.openxmlformats.org/officeDocument/2006/relationships/slideLayout" Target="../slideLayouts/slideLayout116.xml"/><Relationship Id="rId34" Type="http://schemas.openxmlformats.org/officeDocument/2006/relationships/slideLayout" Target="../slideLayouts/slideLayout111.xml"/><Relationship Id="rId50" Type="http://schemas.openxmlformats.org/officeDocument/2006/relationships/slideLayout" Target="../slideLayouts/slideLayout127.xml"/><Relationship Id="rId55" Type="http://schemas.openxmlformats.org/officeDocument/2006/relationships/slideLayout" Target="../slideLayouts/slideLayout132.xml"/><Relationship Id="rId76" Type="http://schemas.openxmlformats.org/officeDocument/2006/relationships/slideLayout" Target="../slideLayouts/slideLayout153.xml"/><Relationship Id="rId7" Type="http://schemas.openxmlformats.org/officeDocument/2006/relationships/slideLayout" Target="../slideLayouts/slideLayout84.xml"/><Relationship Id="rId71" Type="http://schemas.openxmlformats.org/officeDocument/2006/relationships/slideLayout" Target="../slideLayouts/slideLayout148.xml"/><Relationship Id="rId2" Type="http://schemas.openxmlformats.org/officeDocument/2006/relationships/slideLayout" Target="../slideLayouts/slideLayout79.xml"/><Relationship Id="rId29" Type="http://schemas.openxmlformats.org/officeDocument/2006/relationships/slideLayout" Target="../slideLayouts/slideLayout106.xml"/><Relationship Id="rId24" Type="http://schemas.openxmlformats.org/officeDocument/2006/relationships/slideLayout" Target="../slideLayouts/slideLayout101.xml"/><Relationship Id="rId40" Type="http://schemas.openxmlformats.org/officeDocument/2006/relationships/slideLayout" Target="../slideLayouts/slideLayout117.xml"/><Relationship Id="rId45" Type="http://schemas.openxmlformats.org/officeDocument/2006/relationships/slideLayout" Target="../slideLayouts/slideLayout122.xml"/><Relationship Id="rId66" Type="http://schemas.openxmlformats.org/officeDocument/2006/relationships/slideLayout" Target="../slideLayouts/slideLayout1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A622285-0489-40BF-A5FB-EBB70D6D6162}"/>
              </a:ext>
            </a:extLst>
          </p:cNvPr>
          <p:cNvGraphicFramePr>
            <a:graphicFrameLocks noChangeAspect="1"/>
          </p:cNvGraphicFramePr>
          <p:nvPr userDrawn="1">
            <p:custDataLst>
              <p:tags r:id="rId79"/>
            </p:custDataLst>
            <p:extLst>
              <p:ext uri="{D42A27DB-BD31-4B8C-83A1-F6EECF244321}">
                <p14:modId xmlns:p14="http://schemas.microsoft.com/office/powerpoint/2010/main" val="8309566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0" imgW="395" imgH="396" progId="TCLayout.ActiveDocument.1">
                  <p:embed/>
                </p:oleObj>
              </mc:Choice>
              <mc:Fallback>
                <p:oleObj name="think-cell Slide" r:id="rId80" imgW="395" imgH="396" progId="TCLayout.ActiveDocument.1">
                  <p:embed/>
                  <p:pic>
                    <p:nvPicPr>
                      <p:cNvPr id="2" name="Object 1" hidden="1">
                        <a:extLst>
                          <a:ext uri="{FF2B5EF4-FFF2-40B4-BE49-F238E27FC236}">
                            <a16:creationId xmlns:a16="http://schemas.microsoft.com/office/drawing/2014/main" id="{1A622285-0489-40BF-A5FB-EBB70D6D6162}"/>
                          </a:ext>
                        </a:extLst>
                      </p:cNvPr>
                      <p:cNvPicPr/>
                      <p:nvPr/>
                    </p:nvPicPr>
                    <p:blipFill>
                      <a:blip r:embed="rId81"/>
                      <a:stretch>
                        <a:fillRect/>
                      </a:stretch>
                    </p:blipFill>
                    <p:spPr>
                      <a:xfrm>
                        <a:off x="1588" y="1588"/>
                        <a:ext cx="1588" cy="1588"/>
                      </a:xfrm>
                      <a:prstGeom prst="rect">
                        <a:avLst/>
                      </a:prstGeom>
                    </p:spPr>
                  </p:pic>
                </p:oleObj>
              </mc:Fallback>
            </mc:AlternateContent>
          </a:graphicData>
        </a:graphic>
      </p:graphicFrame>
      <p:cxnSp>
        <p:nvCxnSpPr>
          <p:cNvPr id="10" name="Google Shape;10;p47"/>
          <p:cNvCxnSpPr/>
          <p:nvPr/>
        </p:nvCxnSpPr>
        <p:spPr>
          <a:xfrm>
            <a:off x="600075" y="0"/>
            <a:ext cx="0" cy="5140200"/>
          </a:xfrm>
          <a:prstGeom prst="straightConnector1">
            <a:avLst/>
          </a:prstGeom>
          <a:noFill/>
          <a:ln w="9525" cap="flat" cmpd="sng">
            <a:solidFill>
              <a:srgbClr val="F2F2F2"/>
            </a:solidFill>
            <a:prstDash val="solid"/>
            <a:miter lim="800000"/>
            <a:headEnd type="none" w="sm" len="sm"/>
            <a:tailEnd type="none" w="sm" len="sm"/>
          </a:ln>
        </p:spPr>
      </p:cxnSp>
      <p:cxnSp>
        <p:nvCxnSpPr>
          <p:cNvPr id="11" name="Google Shape;11;p47"/>
          <p:cNvCxnSpPr/>
          <p:nvPr/>
        </p:nvCxnSpPr>
        <p:spPr>
          <a:xfrm>
            <a:off x="1926291" y="0"/>
            <a:ext cx="0" cy="5140200"/>
          </a:xfrm>
          <a:prstGeom prst="straightConnector1">
            <a:avLst/>
          </a:prstGeom>
          <a:noFill/>
          <a:ln w="9525" cap="flat" cmpd="sng">
            <a:solidFill>
              <a:srgbClr val="F2F2F2"/>
            </a:solidFill>
            <a:prstDash val="dash"/>
            <a:miter lim="800000"/>
            <a:headEnd type="none" w="sm" len="sm"/>
            <a:tailEnd type="none" w="sm" len="sm"/>
          </a:ln>
        </p:spPr>
      </p:cxnSp>
      <p:cxnSp>
        <p:nvCxnSpPr>
          <p:cNvPr id="12" name="Google Shape;12;p47"/>
          <p:cNvCxnSpPr/>
          <p:nvPr/>
        </p:nvCxnSpPr>
        <p:spPr>
          <a:xfrm>
            <a:off x="3242422" y="0"/>
            <a:ext cx="0" cy="5140200"/>
          </a:xfrm>
          <a:prstGeom prst="straightConnector1">
            <a:avLst/>
          </a:prstGeom>
          <a:noFill/>
          <a:ln w="9525" cap="flat" cmpd="sng">
            <a:solidFill>
              <a:srgbClr val="F2F2F2"/>
            </a:solidFill>
            <a:prstDash val="dash"/>
            <a:miter lim="800000"/>
            <a:headEnd type="none" w="sm" len="sm"/>
            <a:tailEnd type="none" w="sm" len="sm"/>
          </a:ln>
        </p:spPr>
      </p:cxnSp>
      <p:cxnSp>
        <p:nvCxnSpPr>
          <p:cNvPr id="13" name="Google Shape;13;p47"/>
          <p:cNvCxnSpPr/>
          <p:nvPr/>
        </p:nvCxnSpPr>
        <p:spPr>
          <a:xfrm>
            <a:off x="4568639" y="0"/>
            <a:ext cx="0" cy="5140200"/>
          </a:xfrm>
          <a:prstGeom prst="straightConnector1">
            <a:avLst/>
          </a:prstGeom>
          <a:noFill/>
          <a:ln w="9525" cap="flat" cmpd="sng">
            <a:solidFill>
              <a:srgbClr val="F2F2F2"/>
            </a:solidFill>
            <a:prstDash val="dash"/>
            <a:miter lim="800000"/>
            <a:headEnd type="none" w="sm" len="sm"/>
            <a:tailEnd type="none" w="sm" len="sm"/>
          </a:ln>
        </p:spPr>
      </p:cxnSp>
      <p:cxnSp>
        <p:nvCxnSpPr>
          <p:cNvPr id="14" name="Google Shape;14;p47"/>
          <p:cNvCxnSpPr/>
          <p:nvPr/>
        </p:nvCxnSpPr>
        <p:spPr>
          <a:xfrm>
            <a:off x="5884769" y="0"/>
            <a:ext cx="0" cy="5140200"/>
          </a:xfrm>
          <a:prstGeom prst="straightConnector1">
            <a:avLst/>
          </a:prstGeom>
          <a:noFill/>
          <a:ln w="9525" cap="flat" cmpd="sng">
            <a:solidFill>
              <a:srgbClr val="F2F2F2"/>
            </a:solidFill>
            <a:prstDash val="dash"/>
            <a:miter lim="800000"/>
            <a:headEnd type="none" w="sm" len="sm"/>
            <a:tailEnd type="none" w="sm" len="sm"/>
          </a:ln>
        </p:spPr>
      </p:cxnSp>
      <p:cxnSp>
        <p:nvCxnSpPr>
          <p:cNvPr id="15" name="Google Shape;15;p47"/>
          <p:cNvCxnSpPr/>
          <p:nvPr/>
        </p:nvCxnSpPr>
        <p:spPr>
          <a:xfrm>
            <a:off x="7205943" y="0"/>
            <a:ext cx="0" cy="5140200"/>
          </a:xfrm>
          <a:prstGeom prst="straightConnector1">
            <a:avLst/>
          </a:prstGeom>
          <a:noFill/>
          <a:ln w="9525" cap="flat" cmpd="sng">
            <a:solidFill>
              <a:srgbClr val="F2F2F2"/>
            </a:solidFill>
            <a:prstDash val="dash"/>
            <a:miter lim="800000"/>
            <a:headEnd type="none" w="sm" len="sm"/>
            <a:tailEnd type="none" w="sm" len="sm"/>
          </a:ln>
        </p:spPr>
      </p:cxnSp>
      <p:cxnSp>
        <p:nvCxnSpPr>
          <p:cNvPr id="16" name="Google Shape;16;p47"/>
          <p:cNvCxnSpPr/>
          <p:nvPr/>
        </p:nvCxnSpPr>
        <p:spPr>
          <a:xfrm>
            <a:off x="8532159" y="0"/>
            <a:ext cx="0" cy="5140200"/>
          </a:xfrm>
          <a:prstGeom prst="straightConnector1">
            <a:avLst/>
          </a:prstGeom>
          <a:noFill/>
          <a:ln w="9525" cap="flat" cmpd="sng">
            <a:solidFill>
              <a:srgbClr val="F2F2F2"/>
            </a:solidFill>
            <a:prstDash val="solid"/>
            <a:miter lim="800000"/>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9"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64" r:id="rId12"/>
    <p:sldLayoutId id="2147483665" r:id="rId13"/>
    <p:sldLayoutId id="2147483666" r:id="rId14"/>
    <p:sldLayoutId id="2147483667" r:id="rId15"/>
    <p:sldLayoutId id="2147483668" r:id="rId16"/>
    <p:sldLayoutId id="2147483669" r:id="rId17"/>
    <p:sldLayoutId id="2147483670" r:id="rId18"/>
    <p:sldLayoutId id="2147483671" r:id="rId19"/>
    <p:sldLayoutId id="2147483672" r:id="rId20"/>
    <p:sldLayoutId id="2147483673" r:id="rId21"/>
    <p:sldLayoutId id="2147483674" r:id="rId22"/>
    <p:sldLayoutId id="2147483675" r:id="rId23"/>
    <p:sldLayoutId id="2147483676" r:id="rId24"/>
    <p:sldLayoutId id="2147483677" r:id="rId25"/>
    <p:sldLayoutId id="2147483678" r:id="rId26"/>
    <p:sldLayoutId id="2147483679" r:id="rId27"/>
    <p:sldLayoutId id="2147483680" r:id="rId28"/>
    <p:sldLayoutId id="2147483681" r:id="rId29"/>
    <p:sldLayoutId id="2147483682" r:id="rId30"/>
    <p:sldLayoutId id="2147483683" r:id="rId31"/>
    <p:sldLayoutId id="2147483684" r:id="rId32"/>
    <p:sldLayoutId id="2147483685" r:id="rId33"/>
    <p:sldLayoutId id="2147483686" r:id="rId34"/>
    <p:sldLayoutId id="2147483687" r:id="rId35"/>
    <p:sldLayoutId id="2147483688" r:id="rId36"/>
    <p:sldLayoutId id="2147483689" r:id="rId37"/>
    <p:sldLayoutId id="2147483691" r:id="rId38"/>
    <p:sldLayoutId id="2147483692" r:id="rId39"/>
    <p:sldLayoutId id="2147483693" r:id="rId40"/>
    <p:sldLayoutId id="2147483694" r:id="rId41"/>
    <p:sldLayoutId id="2147483695" r:id="rId42"/>
    <p:sldLayoutId id="2147483696" r:id="rId43"/>
    <p:sldLayoutId id="2147483697" r:id="rId44"/>
    <p:sldLayoutId id="2147483698" r:id="rId45"/>
    <p:sldLayoutId id="2147483699" r:id="rId46"/>
    <p:sldLayoutId id="2147483700" r:id="rId47"/>
    <p:sldLayoutId id="2147483701" r:id="rId48"/>
    <p:sldLayoutId id="2147483702" r:id="rId49"/>
    <p:sldLayoutId id="2147483703" r:id="rId50"/>
    <p:sldLayoutId id="2147483704" r:id="rId51"/>
    <p:sldLayoutId id="2147483705" r:id="rId52"/>
    <p:sldLayoutId id="2147483706" r:id="rId53"/>
    <p:sldLayoutId id="2147483707" r:id="rId54"/>
    <p:sldLayoutId id="2147483708" r:id="rId55"/>
    <p:sldLayoutId id="2147483709" r:id="rId56"/>
    <p:sldLayoutId id="2147483710" r:id="rId57"/>
    <p:sldLayoutId id="2147483711" r:id="rId58"/>
    <p:sldLayoutId id="2147483712" r:id="rId59"/>
    <p:sldLayoutId id="2147483713" r:id="rId60"/>
    <p:sldLayoutId id="2147483714" r:id="rId61"/>
    <p:sldLayoutId id="2147483715" r:id="rId62"/>
    <p:sldLayoutId id="2147483716" r:id="rId63"/>
    <p:sldLayoutId id="2147483717" r:id="rId64"/>
    <p:sldLayoutId id="2147483718" r:id="rId65"/>
    <p:sldLayoutId id="2147483719" r:id="rId66"/>
    <p:sldLayoutId id="2147483720" r:id="rId67"/>
    <p:sldLayoutId id="2147483721" r:id="rId68"/>
    <p:sldLayoutId id="2147483722" r:id="rId69"/>
    <p:sldLayoutId id="2147483723" r:id="rId70"/>
    <p:sldLayoutId id="2147483724" r:id="rId71"/>
    <p:sldLayoutId id="2147483725" r:id="rId72"/>
    <p:sldLayoutId id="2147483726" r:id="rId73"/>
    <p:sldLayoutId id="2147483727" r:id="rId74"/>
    <p:sldLayoutId id="2147483728" r:id="rId75"/>
    <p:sldLayoutId id="2147483729" r:id="rId76"/>
    <p:sldLayoutId id="2147483813" r:id="rId7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99">
          <p15:clr>
            <a:srgbClr val="F26B43"/>
          </p15:clr>
        </p15:guide>
        <p15:guide id="2" orient="horz" pos="378">
          <p15:clr>
            <a:srgbClr val="F26B43"/>
          </p15:clr>
        </p15:guide>
        <p15:guide id="3" pos="447">
          <p15:clr>
            <a:srgbClr val="F26B43"/>
          </p15:clr>
        </p15:guide>
        <p15:guide id="4" pos="1144">
          <p15:clr>
            <a:srgbClr val="F26B43"/>
          </p15:clr>
        </p15:guide>
        <p15:guide id="5" pos="1975">
          <p15:clr>
            <a:srgbClr val="F26B43"/>
          </p15:clr>
        </p15:guide>
        <p15:guide id="6" pos="2112">
          <p15:clr>
            <a:srgbClr val="F26B43"/>
          </p15:clr>
        </p15:guide>
        <p15:guide id="7" pos="5375">
          <p15:clr>
            <a:srgbClr val="F26B43"/>
          </p15:clr>
        </p15:guide>
        <p15:guide id="8" pos="4609">
          <p15:clr>
            <a:srgbClr val="F26B43"/>
          </p15:clr>
        </p15:guide>
        <p15:guide id="9" pos="4539">
          <p15:clr>
            <a:srgbClr val="F26B43"/>
          </p15:clr>
        </p15:guide>
        <p15:guide id="10" pos="3777">
          <p15:clr>
            <a:srgbClr val="F26B43"/>
          </p15:clr>
        </p15:guide>
        <p15:guide id="11" pos="3707">
          <p15:clr>
            <a:srgbClr val="F26B43"/>
          </p15:clr>
        </p15:guide>
        <p15:guide id="12" pos="2945">
          <p15:clr>
            <a:srgbClr val="F26B43"/>
          </p15:clr>
        </p15:guide>
        <p15:guide id="13" pos="2042">
          <p15:clr>
            <a:srgbClr val="F26B43"/>
          </p15:clr>
        </p15:guide>
        <p15:guide id="14" pos="5305">
          <p15:clr>
            <a:srgbClr val="F26B43"/>
          </p15:clr>
        </p15:guide>
        <p15:guide id="15" orient="horz" pos="2856">
          <p15:clr>
            <a:srgbClr val="F26B43"/>
          </p15:clr>
        </p15:guide>
        <p15:guide id="16" pos="1211">
          <p15:clr>
            <a:srgbClr val="F26B43"/>
          </p15:clr>
        </p15:guide>
        <p15:guide id="17" pos="2808">
          <p15:clr>
            <a:srgbClr val="F26B43"/>
          </p15:clr>
        </p15:guide>
        <p15:guide id="18" pos="4472">
          <p15:clr>
            <a:srgbClr val="F26B43"/>
          </p15:clr>
        </p15:guide>
        <p15:guide id="19" pos="3641">
          <p15:clr>
            <a:srgbClr val="F26B43"/>
          </p15:clr>
        </p15:guide>
        <p15:guide id="20" pos="378">
          <p15:clr>
            <a:srgbClr val="F26B43"/>
          </p15:clr>
        </p15:guide>
        <p15:guide id="21" pos="1280">
          <p15:clr>
            <a:srgbClr val="F26B43"/>
          </p15:clr>
        </p15:guide>
        <p15:guide id="22" pos="2878">
          <p15:clr>
            <a:srgbClr val="F26B43"/>
          </p15:clr>
        </p15:guide>
        <p15:guide id="23" orient="horz" pos="1620">
          <p15:clr>
            <a:srgbClr val="F26B43"/>
          </p15:clr>
        </p15:guide>
        <p15:guide id="24" orient="horz" pos="2790">
          <p15:clr>
            <a:srgbClr val="F26B43"/>
          </p15:clr>
        </p15:guide>
        <p15:guide id="25" orient="horz" pos="931">
          <p15:clr>
            <a:srgbClr val="F26B43"/>
          </p15:clr>
        </p15:guide>
        <p15:guide id="26" orient="horz" pos="1187">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53"/>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FCA28A3-9563-4B05-96DE-29BDBCB9BDB7}"/>
              </a:ext>
            </a:extLst>
          </p:cNvPr>
          <p:cNvGraphicFramePr>
            <a:graphicFrameLocks noChangeAspect="1"/>
          </p:cNvGraphicFramePr>
          <p:nvPr userDrawn="1">
            <p:custDataLst>
              <p:tags r:id="rId80"/>
            </p:custDataLst>
            <p:extLst>
              <p:ext uri="{D42A27DB-BD31-4B8C-83A1-F6EECF244321}">
                <p14:modId xmlns:p14="http://schemas.microsoft.com/office/powerpoint/2010/main" val="18820349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1" imgW="395" imgH="396" progId="TCLayout.ActiveDocument.1">
                  <p:embed/>
                </p:oleObj>
              </mc:Choice>
              <mc:Fallback>
                <p:oleObj name="think-cell Slide" r:id="rId81" imgW="395" imgH="396" progId="TCLayout.ActiveDocument.1">
                  <p:embed/>
                  <p:pic>
                    <p:nvPicPr>
                      <p:cNvPr id="2" name="Object 1" hidden="1">
                        <a:extLst>
                          <a:ext uri="{FF2B5EF4-FFF2-40B4-BE49-F238E27FC236}">
                            <a16:creationId xmlns:a16="http://schemas.microsoft.com/office/drawing/2014/main" id="{9FCA28A3-9563-4B05-96DE-29BDBCB9BDB7}"/>
                          </a:ext>
                        </a:extLst>
                      </p:cNvPr>
                      <p:cNvPicPr/>
                      <p:nvPr/>
                    </p:nvPicPr>
                    <p:blipFill>
                      <a:blip r:embed="rId82"/>
                      <a:stretch>
                        <a:fillRect/>
                      </a:stretch>
                    </p:blipFill>
                    <p:spPr>
                      <a:xfrm>
                        <a:off x="1588" y="1588"/>
                        <a:ext cx="1588" cy="1588"/>
                      </a:xfrm>
                      <a:prstGeom prst="rect">
                        <a:avLst/>
                      </a:prstGeom>
                    </p:spPr>
                  </p:pic>
                </p:oleObj>
              </mc:Fallback>
            </mc:AlternateContent>
          </a:graphicData>
        </a:graphic>
      </p:graphicFrame>
      <p:cxnSp>
        <p:nvCxnSpPr>
          <p:cNvPr id="754" name="Google Shape;754;p52"/>
          <p:cNvCxnSpPr/>
          <p:nvPr/>
        </p:nvCxnSpPr>
        <p:spPr>
          <a:xfrm>
            <a:off x="600075" y="0"/>
            <a:ext cx="0" cy="5140200"/>
          </a:xfrm>
          <a:prstGeom prst="straightConnector1">
            <a:avLst/>
          </a:prstGeom>
          <a:noFill/>
          <a:ln w="9525" cap="flat" cmpd="sng">
            <a:solidFill>
              <a:srgbClr val="F2F2F2"/>
            </a:solidFill>
            <a:prstDash val="solid"/>
            <a:miter lim="800000"/>
            <a:headEnd type="none" w="sm" len="sm"/>
            <a:tailEnd type="none" w="sm" len="sm"/>
          </a:ln>
        </p:spPr>
      </p:cxnSp>
      <p:cxnSp>
        <p:nvCxnSpPr>
          <p:cNvPr id="755" name="Google Shape;755;p52"/>
          <p:cNvCxnSpPr/>
          <p:nvPr/>
        </p:nvCxnSpPr>
        <p:spPr>
          <a:xfrm>
            <a:off x="1926291" y="0"/>
            <a:ext cx="0" cy="5140200"/>
          </a:xfrm>
          <a:prstGeom prst="straightConnector1">
            <a:avLst/>
          </a:prstGeom>
          <a:noFill/>
          <a:ln w="9525" cap="flat" cmpd="sng">
            <a:solidFill>
              <a:srgbClr val="F2F2F2"/>
            </a:solidFill>
            <a:prstDash val="dash"/>
            <a:miter lim="800000"/>
            <a:headEnd type="none" w="sm" len="sm"/>
            <a:tailEnd type="none" w="sm" len="sm"/>
          </a:ln>
        </p:spPr>
      </p:cxnSp>
      <p:cxnSp>
        <p:nvCxnSpPr>
          <p:cNvPr id="756" name="Google Shape;756;p52"/>
          <p:cNvCxnSpPr/>
          <p:nvPr/>
        </p:nvCxnSpPr>
        <p:spPr>
          <a:xfrm>
            <a:off x="3242422" y="0"/>
            <a:ext cx="0" cy="5140200"/>
          </a:xfrm>
          <a:prstGeom prst="straightConnector1">
            <a:avLst/>
          </a:prstGeom>
          <a:noFill/>
          <a:ln w="9525" cap="flat" cmpd="sng">
            <a:solidFill>
              <a:srgbClr val="F2F2F2"/>
            </a:solidFill>
            <a:prstDash val="dash"/>
            <a:miter lim="800000"/>
            <a:headEnd type="none" w="sm" len="sm"/>
            <a:tailEnd type="none" w="sm" len="sm"/>
          </a:ln>
        </p:spPr>
      </p:cxnSp>
      <p:cxnSp>
        <p:nvCxnSpPr>
          <p:cNvPr id="757" name="Google Shape;757;p52"/>
          <p:cNvCxnSpPr/>
          <p:nvPr/>
        </p:nvCxnSpPr>
        <p:spPr>
          <a:xfrm>
            <a:off x="4568639" y="0"/>
            <a:ext cx="0" cy="5140200"/>
          </a:xfrm>
          <a:prstGeom prst="straightConnector1">
            <a:avLst/>
          </a:prstGeom>
          <a:noFill/>
          <a:ln w="9525" cap="flat" cmpd="sng">
            <a:solidFill>
              <a:srgbClr val="F2F2F2"/>
            </a:solidFill>
            <a:prstDash val="dash"/>
            <a:miter lim="800000"/>
            <a:headEnd type="none" w="sm" len="sm"/>
            <a:tailEnd type="none" w="sm" len="sm"/>
          </a:ln>
        </p:spPr>
      </p:cxnSp>
      <p:cxnSp>
        <p:nvCxnSpPr>
          <p:cNvPr id="758" name="Google Shape;758;p52"/>
          <p:cNvCxnSpPr/>
          <p:nvPr/>
        </p:nvCxnSpPr>
        <p:spPr>
          <a:xfrm>
            <a:off x="5884769" y="0"/>
            <a:ext cx="0" cy="5140200"/>
          </a:xfrm>
          <a:prstGeom prst="straightConnector1">
            <a:avLst/>
          </a:prstGeom>
          <a:noFill/>
          <a:ln w="9525" cap="flat" cmpd="sng">
            <a:solidFill>
              <a:srgbClr val="F2F2F2"/>
            </a:solidFill>
            <a:prstDash val="dash"/>
            <a:miter lim="800000"/>
            <a:headEnd type="none" w="sm" len="sm"/>
            <a:tailEnd type="none" w="sm" len="sm"/>
          </a:ln>
        </p:spPr>
      </p:cxnSp>
      <p:cxnSp>
        <p:nvCxnSpPr>
          <p:cNvPr id="759" name="Google Shape;759;p52"/>
          <p:cNvCxnSpPr/>
          <p:nvPr/>
        </p:nvCxnSpPr>
        <p:spPr>
          <a:xfrm>
            <a:off x="7205943" y="0"/>
            <a:ext cx="0" cy="5140200"/>
          </a:xfrm>
          <a:prstGeom prst="straightConnector1">
            <a:avLst/>
          </a:prstGeom>
          <a:noFill/>
          <a:ln w="9525" cap="flat" cmpd="sng">
            <a:solidFill>
              <a:srgbClr val="F2F2F2"/>
            </a:solidFill>
            <a:prstDash val="dash"/>
            <a:miter lim="800000"/>
            <a:headEnd type="none" w="sm" len="sm"/>
            <a:tailEnd type="none" w="sm" len="sm"/>
          </a:ln>
        </p:spPr>
      </p:cxnSp>
      <p:cxnSp>
        <p:nvCxnSpPr>
          <p:cNvPr id="760" name="Google Shape;760;p52"/>
          <p:cNvCxnSpPr/>
          <p:nvPr/>
        </p:nvCxnSpPr>
        <p:spPr>
          <a:xfrm>
            <a:off x="8532159" y="0"/>
            <a:ext cx="0" cy="5140200"/>
          </a:xfrm>
          <a:prstGeom prst="straightConnector1">
            <a:avLst/>
          </a:prstGeom>
          <a:noFill/>
          <a:ln w="9525" cap="flat" cmpd="sng">
            <a:solidFill>
              <a:srgbClr val="F2F2F2"/>
            </a:solidFill>
            <a:prstDash val="solid"/>
            <a:miter lim="800000"/>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732" r:id="rId1"/>
    <p:sldLayoutId id="2147483735" r:id="rId2"/>
    <p:sldLayoutId id="2147483736" r:id="rId3"/>
    <p:sldLayoutId id="2147483737" r:id="rId4"/>
    <p:sldLayoutId id="2147483738" r:id="rId5"/>
    <p:sldLayoutId id="2147483739" r:id="rId6"/>
    <p:sldLayoutId id="2147483740" r:id="rId7"/>
    <p:sldLayoutId id="2147483741" r:id="rId8"/>
    <p:sldLayoutId id="2147483743" r:id="rId9"/>
    <p:sldLayoutId id="2147483744" r:id="rId10"/>
    <p:sldLayoutId id="2147483745" r:id="rId11"/>
    <p:sldLayoutId id="2147483746" r:id="rId12"/>
    <p:sldLayoutId id="2147483747" r:id="rId13"/>
    <p:sldLayoutId id="2147483750" r:id="rId14"/>
    <p:sldLayoutId id="2147483751" r:id="rId15"/>
    <p:sldLayoutId id="2147483753" r:id="rId16"/>
    <p:sldLayoutId id="2147483754" r:id="rId17"/>
    <p:sldLayoutId id="2147483755" r:id="rId18"/>
    <p:sldLayoutId id="2147483757" r:id="rId19"/>
    <p:sldLayoutId id="2147483758" r:id="rId20"/>
    <p:sldLayoutId id="2147483759" r:id="rId21"/>
    <p:sldLayoutId id="2147483760" r:id="rId22"/>
    <p:sldLayoutId id="2147483761" r:id="rId23"/>
    <p:sldLayoutId id="2147483762" r:id="rId24"/>
    <p:sldLayoutId id="2147483763" r:id="rId25"/>
    <p:sldLayoutId id="2147483764" r:id="rId26"/>
    <p:sldLayoutId id="2147483765" r:id="rId27"/>
    <p:sldLayoutId id="2147483766" r:id="rId28"/>
    <p:sldLayoutId id="2147483767" r:id="rId29"/>
    <p:sldLayoutId id="2147483768" r:id="rId30"/>
    <p:sldLayoutId id="2147483769" r:id="rId31"/>
    <p:sldLayoutId id="2147483770" r:id="rId32"/>
    <p:sldLayoutId id="2147483771" r:id="rId33"/>
    <p:sldLayoutId id="2147483772" r:id="rId34"/>
    <p:sldLayoutId id="2147483773" r:id="rId35"/>
    <p:sldLayoutId id="2147483774" r:id="rId36"/>
    <p:sldLayoutId id="2147483775" r:id="rId37"/>
    <p:sldLayoutId id="2147483776" r:id="rId38"/>
    <p:sldLayoutId id="2147483777" r:id="rId39"/>
    <p:sldLayoutId id="2147483778" r:id="rId40"/>
    <p:sldLayoutId id="2147483779" r:id="rId41"/>
    <p:sldLayoutId id="2147483780" r:id="rId42"/>
    <p:sldLayoutId id="2147483781" r:id="rId43"/>
    <p:sldLayoutId id="2147483782" r:id="rId44"/>
    <p:sldLayoutId id="2147483783" r:id="rId45"/>
    <p:sldLayoutId id="2147483784" r:id="rId46"/>
    <p:sldLayoutId id="2147483785" r:id="rId47"/>
    <p:sldLayoutId id="2147483786" r:id="rId48"/>
    <p:sldLayoutId id="2147483787" r:id="rId49"/>
    <p:sldLayoutId id="2147483788" r:id="rId50"/>
    <p:sldLayoutId id="2147483789" r:id="rId51"/>
    <p:sldLayoutId id="2147483790" r:id="rId52"/>
    <p:sldLayoutId id="2147483791" r:id="rId53"/>
    <p:sldLayoutId id="2147483792" r:id="rId54"/>
    <p:sldLayoutId id="2147483793" r:id="rId55"/>
    <p:sldLayoutId id="2147483794" r:id="rId56"/>
    <p:sldLayoutId id="2147483795" r:id="rId57"/>
    <p:sldLayoutId id="2147483796" r:id="rId58"/>
    <p:sldLayoutId id="2147483797" r:id="rId59"/>
    <p:sldLayoutId id="2147483798" r:id="rId60"/>
    <p:sldLayoutId id="2147483799" r:id="rId61"/>
    <p:sldLayoutId id="2147483800" r:id="rId62"/>
    <p:sldLayoutId id="2147483801" r:id="rId63"/>
    <p:sldLayoutId id="2147483802" r:id="rId64"/>
    <p:sldLayoutId id="2147483803" r:id="rId65"/>
    <p:sldLayoutId id="2147483804" r:id="rId66"/>
    <p:sldLayoutId id="2147483805" r:id="rId67"/>
    <p:sldLayoutId id="2147483806" r:id="rId68"/>
    <p:sldLayoutId id="2147483807" r:id="rId69"/>
    <p:sldLayoutId id="2147483808" r:id="rId70"/>
    <p:sldLayoutId id="2147483809" r:id="rId71"/>
    <p:sldLayoutId id="2147483810" r:id="rId72"/>
    <p:sldLayoutId id="2147483811" r:id="rId73"/>
    <p:sldLayoutId id="2147483812" r:id="rId74"/>
    <p:sldLayoutId id="2147483814" r:id="rId75"/>
    <p:sldLayoutId id="2147483815" r:id="rId76"/>
    <p:sldLayoutId id="2147483816" r:id="rId77"/>
    <p:sldLayoutId id="2147483817" r:id="rId7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99">
          <p15:clr>
            <a:srgbClr val="F26B43"/>
          </p15:clr>
        </p15:guide>
        <p15:guide id="2" orient="horz" pos="378">
          <p15:clr>
            <a:srgbClr val="F26B43"/>
          </p15:clr>
        </p15:guide>
        <p15:guide id="3" pos="447">
          <p15:clr>
            <a:srgbClr val="F26B43"/>
          </p15:clr>
        </p15:guide>
        <p15:guide id="4" pos="1144">
          <p15:clr>
            <a:srgbClr val="F26B43"/>
          </p15:clr>
        </p15:guide>
        <p15:guide id="5" pos="1975">
          <p15:clr>
            <a:srgbClr val="F26B43"/>
          </p15:clr>
        </p15:guide>
        <p15:guide id="6" pos="2112">
          <p15:clr>
            <a:srgbClr val="F26B43"/>
          </p15:clr>
        </p15:guide>
        <p15:guide id="7" pos="5375">
          <p15:clr>
            <a:srgbClr val="F26B43"/>
          </p15:clr>
        </p15:guide>
        <p15:guide id="8" pos="4609">
          <p15:clr>
            <a:srgbClr val="F26B43"/>
          </p15:clr>
        </p15:guide>
        <p15:guide id="9" pos="4539">
          <p15:clr>
            <a:srgbClr val="F26B43"/>
          </p15:clr>
        </p15:guide>
        <p15:guide id="10" pos="3777">
          <p15:clr>
            <a:srgbClr val="F26B43"/>
          </p15:clr>
        </p15:guide>
        <p15:guide id="11" pos="3707">
          <p15:clr>
            <a:srgbClr val="F26B43"/>
          </p15:clr>
        </p15:guide>
        <p15:guide id="12" pos="2945">
          <p15:clr>
            <a:srgbClr val="F26B43"/>
          </p15:clr>
        </p15:guide>
        <p15:guide id="13" pos="2042">
          <p15:clr>
            <a:srgbClr val="F26B43"/>
          </p15:clr>
        </p15:guide>
        <p15:guide id="14" pos="5305">
          <p15:clr>
            <a:srgbClr val="F26B43"/>
          </p15:clr>
        </p15:guide>
        <p15:guide id="15" orient="horz" pos="2856">
          <p15:clr>
            <a:srgbClr val="F26B43"/>
          </p15:clr>
        </p15:guide>
        <p15:guide id="16" pos="1211">
          <p15:clr>
            <a:srgbClr val="F26B43"/>
          </p15:clr>
        </p15:guide>
        <p15:guide id="17" pos="2808">
          <p15:clr>
            <a:srgbClr val="F26B43"/>
          </p15:clr>
        </p15:guide>
        <p15:guide id="18" pos="4472">
          <p15:clr>
            <a:srgbClr val="F26B43"/>
          </p15:clr>
        </p15:guide>
        <p15:guide id="19" pos="3641">
          <p15:clr>
            <a:srgbClr val="F26B43"/>
          </p15:clr>
        </p15:guide>
        <p15:guide id="20" pos="378">
          <p15:clr>
            <a:srgbClr val="F26B43"/>
          </p15:clr>
        </p15:guide>
        <p15:guide id="21" pos="1280">
          <p15:clr>
            <a:srgbClr val="F26B43"/>
          </p15:clr>
        </p15:guide>
        <p15:guide id="22" pos="2878">
          <p15:clr>
            <a:srgbClr val="F26B43"/>
          </p15:clr>
        </p15:guide>
        <p15:guide id="23" orient="horz" pos="1620">
          <p15:clr>
            <a:srgbClr val="F26B43"/>
          </p15:clr>
        </p15:guide>
        <p15:guide id="24" orient="horz" pos="2790">
          <p15:clr>
            <a:srgbClr val="F26B43"/>
          </p15:clr>
        </p15:guide>
        <p15:guide id="25" orient="horz" pos="931">
          <p15:clr>
            <a:srgbClr val="F26B43"/>
          </p15:clr>
        </p15:guide>
        <p15:guide id="26" orient="horz" pos="1187">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1.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1.xml"/></Relationships>
</file>

<file path=ppt/slides/_rels/slide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77.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5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15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4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78.xml"/><Relationship Id="rId5" Type="http://schemas.openxmlformats.org/officeDocument/2006/relationships/image" Target="../media/image24.png"/><Relationship Id="rId4" Type="http://schemas.openxmlformats.org/officeDocument/2006/relationships/image" Target="../media/image23.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00"/>
        <p:cNvGrpSpPr/>
        <p:nvPr/>
      </p:nvGrpSpPr>
      <p:grpSpPr>
        <a:xfrm>
          <a:off x="0" y="0"/>
          <a:ext cx="0" cy="0"/>
          <a:chOff x="0" y="0"/>
          <a:chExt cx="0" cy="0"/>
        </a:xfrm>
      </p:grpSpPr>
      <p:pic>
        <p:nvPicPr>
          <p:cNvPr id="1501" name="Google Shape;1501;p1" descr="A picture containing person, window, indoor&#10;&#10;Description automatically generated"/>
          <p:cNvPicPr preferRelativeResize="0">
            <a:picLocks noGrp="1"/>
          </p:cNvPicPr>
          <p:nvPr>
            <p:ph type="pic" idx="2"/>
          </p:nvPr>
        </p:nvPicPr>
        <p:blipFill rotWithShape="1">
          <a:blip r:embed="rId3">
            <a:alphaModFix amt="20000"/>
          </a:blip>
          <a:srcRect/>
          <a:stretch/>
        </p:blipFill>
        <p:spPr>
          <a:xfrm>
            <a:off x="0" y="0"/>
            <a:ext cx="9147153" cy="4546368"/>
          </a:xfrm>
          <a:prstGeom prst="rect">
            <a:avLst/>
          </a:prstGeom>
          <a:solidFill>
            <a:srgbClr val="F2F2F2"/>
          </a:solidFill>
          <a:ln>
            <a:noFill/>
          </a:ln>
        </p:spPr>
      </p:pic>
      <p:sp>
        <p:nvSpPr>
          <p:cNvPr id="1502" name="Google Shape;1502;p1"/>
          <p:cNvSpPr txBox="1">
            <a:spLocks noGrp="1"/>
          </p:cNvSpPr>
          <p:nvPr>
            <p:ph type="body" idx="1"/>
          </p:nvPr>
        </p:nvSpPr>
        <p:spPr>
          <a:xfrm>
            <a:off x="706049" y="966083"/>
            <a:ext cx="7715100" cy="1157100"/>
          </a:xfrm>
          <a:prstGeom prst="rect">
            <a:avLst/>
          </a:prstGeom>
          <a:noFill/>
          <a:ln>
            <a:noFill/>
          </a:ln>
        </p:spPr>
        <p:txBody>
          <a:bodyPr spcFirstLastPara="1" wrap="square" lIns="0" tIns="68575" rIns="0" bIns="0" anchor="t" anchorCtr="0">
            <a:noAutofit/>
          </a:bodyPr>
          <a:lstStyle/>
          <a:p>
            <a:pPr marL="0" lvl="0" indent="0" algn="l" rtl="0">
              <a:lnSpc>
                <a:spcPct val="75000"/>
              </a:lnSpc>
              <a:spcBef>
                <a:spcPts val="0"/>
              </a:spcBef>
              <a:spcAft>
                <a:spcPts val="0"/>
              </a:spcAft>
              <a:buClr>
                <a:schemeClr val="dk1"/>
              </a:buClr>
              <a:buSzPts val="5400"/>
              <a:buNone/>
            </a:pPr>
            <a:r>
              <a:rPr lang="en-US" dirty="0">
                <a:latin typeface="Arial"/>
                <a:ea typeface="Arial"/>
                <a:cs typeface="Arial"/>
                <a:sym typeface="Arial"/>
              </a:rPr>
              <a:t>SECURE Act 2.0</a:t>
            </a:r>
            <a:endParaRPr dirty="0"/>
          </a:p>
        </p:txBody>
      </p:sp>
      <p:sp>
        <p:nvSpPr>
          <p:cNvPr id="1503" name="Google Shape;1503;p1"/>
          <p:cNvSpPr txBox="1">
            <a:spLocks noGrp="1"/>
          </p:cNvSpPr>
          <p:nvPr>
            <p:ph type="body" idx="3"/>
          </p:nvPr>
        </p:nvSpPr>
        <p:spPr>
          <a:xfrm>
            <a:off x="706041" y="3213497"/>
            <a:ext cx="3751800" cy="6657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dk1"/>
              </a:buClr>
              <a:buSzPts val="1800"/>
              <a:buNone/>
            </a:pPr>
            <a:r>
              <a:rPr lang="en-US" dirty="0">
                <a:latin typeface="Arial"/>
                <a:ea typeface="Arial"/>
                <a:cs typeface="Arial"/>
                <a:sym typeface="Arial"/>
              </a:rPr>
              <a:t>January 2023</a:t>
            </a:r>
            <a:endParaRPr dirty="0"/>
          </a:p>
        </p:txBody>
      </p:sp>
      <p:cxnSp>
        <p:nvCxnSpPr>
          <p:cNvPr id="1504" name="Google Shape;1504;p1"/>
          <p:cNvCxnSpPr/>
          <p:nvPr/>
        </p:nvCxnSpPr>
        <p:spPr>
          <a:xfrm>
            <a:off x="602312" y="961184"/>
            <a:ext cx="0" cy="527700"/>
          </a:xfrm>
          <a:prstGeom prst="straightConnector1">
            <a:avLst/>
          </a:prstGeom>
          <a:noFill/>
          <a:ln w="25400" cap="flat" cmpd="sng">
            <a:solidFill>
              <a:schemeClr val="dk2"/>
            </a:solidFill>
            <a:prstDash val="solid"/>
            <a:miter lim="800000"/>
            <a:headEnd type="none" w="sm" len="sm"/>
            <a:tailEnd type="none" w="sm" len="sm"/>
          </a:ln>
        </p:spPr>
      </p:cxnSp>
    </p:spTree>
    <p:extLst>
      <p:ext uri="{BB962C8B-B14F-4D97-AF65-F5344CB8AC3E}">
        <p14:creationId xmlns:p14="http://schemas.microsoft.com/office/powerpoint/2010/main" val="2680625167"/>
      </p:ext>
    </p:extLst>
  </p:cSld>
  <p:clrMapOvr>
    <a:masterClrMapping/>
  </p:clrMapOvr>
  <p:transition spd="slow">
    <p:push/>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0230210-3BC9-2BC3-37E1-EBAA4EFAB070}"/>
              </a:ext>
            </a:extLst>
          </p:cNvPr>
          <p:cNvSpPr>
            <a:spLocks noGrp="1"/>
          </p:cNvSpPr>
          <p:nvPr>
            <p:ph type="body" idx="1"/>
          </p:nvPr>
        </p:nvSpPr>
        <p:spPr/>
        <p:txBody>
          <a:bodyPr/>
          <a:lstStyle/>
          <a:p>
            <a:r>
              <a:rPr lang="en-US" dirty="0"/>
              <a:t>Annuity Changes</a:t>
            </a:r>
          </a:p>
        </p:txBody>
      </p:sp>
      <p:sp>
        <p:nvSpPr>
          <p:cNvPr id="3" name="Text Placeholder 2">
            <a:extLst>
              <a:ext uri="{FF2B5EF4-FFF2-40B4-BE49-F238E27FC236}">
                <a16:creationId xmlns:a16="http://schemas.microsoft.com/office/drawing/2014/main" id="{5338E9E1-0620-488A-8382-2B6D7A11AEE4}"/>
              </a:ext>
            </a:extLst>
          </p:cNvPr>
          <p:cNvSpPr>
            <a:spLocks noGrp="1"/>
          </p:cNvSpPr>
          <p:nvPr>
            <p:ph type="body" idx="2"/>
          </p:nvPr>
        </p:nvSpPr>
        <p:spPr/>
        <p:txBody>
          <a:bodyPr/>
          <a:lstStyle/>
          <a:p>
            <a:pPr marL="514350" indent="-285750">
              <a:buFontTx/>
              <a:buChar char="-"/>
            </a:pPr>
            <a:r>
              <a:rPr lang="en-US" dirty="0"/>
              <a:t>Changes to IRA and Qualified Plan Life Annuity features to meet RMD Rules (return of premium and steady payment increases)</a:t>
            </a:r>
          </a:p>
          <a:p>
            <a:pPr marL="514350" indent="-285750">
              <a:buFontTx/>
              <a:buChar char="-"/>
            </a:pPr>
            <a:endParaRPr lang="en-US" dirty="0"/>
          </a:p>
          <a:p>
            <a:pPr marL="514350" indent="-285750">
              <a:buFontTx/>
              <a:buChar char="-"/>
            </a:pPr>
            <a:r>
              <a:rPr lang="en-US" dirty="0"/>
              <a:t>Expanded QLAC Contributions limits (no 25% and $200,000)</a:t>
            </a:r>
          </a:p>
          <a:p>
            <a:pPr marL="514350" indent="-285750">
              <a:buFontTx/>
              <a:buChar char="-"/>
            </a:pPr>
            <a:endParaRPr lang="en-US" dirty="0"/>
          </a:p>
          <a:p>
            <a:pPr marL="514350" indent="-285750">
              <a:buFontTx/>
              <a:buChar char="-"/>
            </a:pPr>
            <a:r>
              <a:rPr lang="en-US" dirty="0"/>
              <a:t>No partial account annuitization penalty for RMDs </a:t>
            </a:r>
          </a:p>
          <a:p>
            <a:pPr marL="514350" indent="-285750">
              <a:buFontTx/>
              <a:buChar char="-"/>
            </a:pPr>
            <a:endParaRPr lang="en-US" dirty="0"/>
          </a:p>
        </p:txBody>
      </p:sp>
    </p:spTree>
    <p:extLst>
      <p:ext uri="{BB962C8B-B14F-4D97-AF65-F5344CB8AC3E}">
        <p14:creationId xmlns:p14="http://schemas.microsoft.com/office/powerpoint/2010/main" val="2124035066"/>
      </p:ext>
    </p:extLst>
  </p:cSld>
  <p:clrMapOvr>
    <a:masterClrMapping/>
  </p:clrMapOvr>
  <p:transition spd="slow">
    <p:pu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0230210-3BC9-2BC3-37E1-EBAA4EFAB070}"/>
              </a:ext>
            </a:extLst>
          </p:cNvPr>
          <p:cNvSpPr>
            <a:spLocks noGrp="1"/>
          </p:cNvSpPr>
          <p:nvPr>
            <p:ph type="body" idx="1"/>
          </p:nvPr>
        </p:nvSpPr>
        <p:spPr/>
        <p:txBody>
          <a:bodyPr/>
          <a:lstStyle/>
          <a:p>
            <a:r>
              <a:rPr lang="en-US" dirty="0"/>
              <a:t>Charitable Changes</a:t>
            </a:r>
          </a:p>
        </p:txBody>
      </p:sp>
      <p:sp>
        <p:nvSpPr>
          <p:cNvPr id="3" name="Text Placeholder 2">
            <a:extLst>
              <a:ext uri="{FF2B5EF4-FFF2-40B4-BE49-F238E27FC236}">
                <a16:creationId xmlns:a16="http://schemas.microsoft.com/office/drawing/2014/main" id="{5338E9E1-0620-488A-8382-2B6D7A11AEE4}"/>
              </a:ext>
            </a:extLst>
          </p:cNvPr>
          <p:cNvSpPr>
            <a:spLocks noGrp="1"/>
          </p:cNvSpPr>
          <p:nvPr>
            <p:ph type="body" idx="2"/>
          </p:nvPr>
        </p:nvSpPr>
        <p:spPr/>
        <p:txBody>
          <a:bodyPr/>
          <a:lstStyle/>
          <a:p>
            <a:pPr marL="514350" indent="-285750">
              <a:buFontTx/>
              <a:buChar char="-"/>
            </a:pPr>
            <a:r>
              <a:rPr lang="en-US" dirty="0"/>
              <a:t>QCDs – allow for a one time $50,000 split interest gift to a charitable gift annuity or a charitable trust (CRAT and CRUTs)</a:t>
            </a:r>
          </a:p>
          <a:p>
            <a:pPr marL="514350" indent="-285750">
              <a:buFontTx/>
              <a:buChar char="-"/>
            </a:pPr>
            <a:endParaRPr lang="en-US" dirty="0"/>
          </a:p>
          <a:p>
            <a:pPr marL="514350" indent="-285750">
              <a:buFontTx/>
              <a:buChar char="-"/>
            </a:pPr>
            <a:r>
              <a:rPr lang="en-US" dirty="0"/>
              <a:t>Increase the QCD amounts for inflation ($100,000)</a:t>
            </a:r>
          </a:p>
          <a:p>
            <a:pPr marL="514350" indent="-285750">
              <a:buFontTx/>
              <a:buChar char="-"/>
            </a:pPr>
            <a:endParaRPr lang="en-US" dirty="0"/>
          </a:p>
        </p:txBody>
      </p:sp>
    </p:spTree>
    <p:extLst>
      <p:ext uri="{BB962C8B-B14F-4D97-AF65-F5344CB8AC3E}">
        <p14:creationId xmlns:p14="http://schemas.microsoft.com/office/powerpoint/2010/main" val="736281714"/>
      </p:ext>
    </p:extLst>
  </p:cSld>
  <p:clrMapOvr>
    <a:masterClrMapping/>
  </p:clrMapOvr>
  <p:transition spd="slow">
    <p:push/>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0230210-3BC9-2BC3-37E1-EBAA4EFAB070}"/>
              </a:ext>
            </a:extLst>
          </p:cNvPr>
          <p:cNvSpPr>
            <a:spLocks noGrp="1"/>
          </p:cNvSpPr>
          <p:nvPr>
            <p:ph type="body" idx="1"/>
          </p:nvPr>
        </p:nvSpPr>
        <p:spPr/>
        <p:txBody>
          <a:bodyPr/>
          <a:lstStyle/>
          <a:p>
            <a:r>
              <a:rPr lang="en-US" dirty="0"/>
              <a:t>Roth Changes</a:t>
            </a:r>
          </a:p>
        </p:txBody>
      </p:sp>
      <p:sp>
        <p:nvSpPr>
          <p:cNvPr id="3" name="Text Placeholder 2">
            <a:extLst>
              <a:ext uri="{FF2B5EF4-FFF2-40B4-BE49-F238E27FC236}">
                <a16:creationId xmlns:a16="http://schemas.microsoft.com/office/drawing/2014/main" id="{5338E9E1-0620-488A-8382-2B6D7A11AEE4}"/>
              </a:ext>
            </a:extLst>
          </p:cNvPr>
          <p:cNvSpPr>
            <a:spLocks noGrp="1"/>
          </p:cNvSpPr>
          <p:nvPr>
            <p:ph type="body" idx="2"/>
          </p:nvPr>
        </p:nvSpPr>
        <p:spPr>
          <a:xfrm>
            <a:off x="706041" y="1085250"/>
            <a:ext cx="7715100" cy="2973000"/>
          </a:xfrm>
        </p:spPr>
        <p:txBody>
          <a:bodyPr/>
          <a:lstStyle/>
          <a:p>
            <a:pPr marL="514350" indent="-285750">
              <a:buFontTx/>
              <a:buChar char="-"/>
            </a:pPr>
            <a:r>
              <a:rPr lang="en-US" sz="1600" dirty="0"/>
              <a:t>SIMPLE and SEP Roth tax treatment available by employee </a:t>
            </a:r>
          </a:p>
          <a:p>
            <a:pPr marL="514350" indent="-285750">
              <a:buFontTx/>
              <a:buChar char="-"/>
            </a:pPr>
            <a:endParaRPr lang="en-US" sz="1600" dirty="0"/>
          </a:p>
          <a:p>
            <a:pPr marL="514350" indent="-285750">
              <a:buFontTx/>
              <a:buChar char="-"/>
            </a:pPr>
            <a:r>
              <a:rPr lang="en-US" sz="1600" dirty="0"/>
              <a:t>Catchup up contributions are Roth over $145,000 previous year indexed for inflation </a:t>
            </a:r>
          </a:p>
          <a:p>
            <a:pPr marL="514350" indent="-285750">
              <a:buFontTx/>
              <a:buChar char="-"/>
            </a:pPr>
            <a:endParaRPr lang="en-US" sz="1600" dirty="0"/>
          </a:p>
          <a:p>
            <a:pPr marL="514350" indent="-285750">
              <a:buFontTx/>
              <a:buChar char="-"/>
            </a:pPr>
            <a:r>
              <a:rPr lang="en-US" sz="1600" dirty="0"/>
              <a:t>Matching contributions can be Roth account in 403b, 401k, and 457(b) if plan allows and employee opts into it</a:t>
            </a:r>
          </a:p>
          <a:p>
            <a:pPr marL="514350" indent="-285750">
              <a:buFontTx/>
              <a:buChar char="-"/>
            </a:pPr>
            <a:endParaRPr lang="en-US" dirty="0"/>
          </a:p>
          <a:p>
            <a:pPr marL="514350" indent="-285750">
              <a:buFontTx/>
              <a:buChar char="-"/>
            </a:pPr>
            <a:endParaRPr lang="en-US" dirty="0"/>
          </a:p>
          <a:p>
            <a:pPr marL="514350" indent="-285750">
              <a:buFontTx/>
              <a:buChar char="-"/>
            </a:pPr>
            <a:endParaRPr lang="en-US" dirty="0"/>
          </a:p>
        </p:txBody>
      </p:sp>
    </p:spTree>
    <p:extLst>
      <p:ext uri="{BB962C8B-B14F-4D97-AF65-F5344CB8AC3E}">
        <p14:creationId xmlns:p14="http://schemas.microsoft.com/office/powerpoint/2010/main" val="876729815"/>
      </p:ext>
    </p:extLst>
  </p:cSld>
  <p:clrMapOvr>
    <a:masterClrMapping/>
  </p:clrMapOvr>
  <p:transition spd="slow">
    <p:push/>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0230210-3BC9-2BC3-37E1-EBAA4EFAB070}"/>
              </a:ext>
            </a:extLst>
          </p:cNvPr>
          <p:cNvSpPr>
            <a:spLocks noGrp="1"/>
          </p:cNvSpPr>
          <p:nvPr>
            <p:ph type="body" idx="1"/>
          </p:nvPr>
        </p:nvSpPr>
        <p:spPr/>
        <p:txBody>
          <a:bodyPr/>
          <a:lstStyle/>
          <a:p>
            <a:r>
              <a:rPr lang="en-US" dirty="0"/>
              <a:t>Additional Changes</a:t>
            </a:r>
          </a:p>
        </p:txBody>
      </p:sp>
      <p:sp>
        <p:nvSpPr>
          <p:cNvPr id="3" name="Text Placeholder 2">
            <a:extLst>
              <a:ext uri="{FF2B5EF4-FFF2-40B4-BE49-F238E27FC236}">
                <a16:creationId xmlns:a16="http://schemas.microsoft.com/office/drawing/2014/main" id="{5338E9E1-0620-488A-8382-2B6D7A11AEE4}"/>
              </a:ext>
            </a:extLst>
          </p:cNvPr>
          <p:cNvSpPr>
            <a:spLocks noGrp="1"/>
          </p:cNvSpPr>
          <p:nvPr>
            <p:ph type="body" idx="2"/>
          </p:nvPr>
        </p:nvSpPr>
        <p:spPr>
          <a:xfrm>
            <a:off x="706041" y="1085250"/>
            <a:ext cx="7715100" cy="2973000"/>
          </a:xfrm>
        </p:spPr>
        <p:txBody>
          <a:bodyPr/>
          <a:lstStyle/>
          <a:p>
            <a:pPr marL="514350" indent="-285750">
              <a:buFontTx/>
              <a:buChar char="-"/>
            </a:pPr>
            <a:r>
              <a:rPr lang="en-US" sz="1600" dirty="0"/>
              <a:t>National Lost and Found Retirement System</a:t>
            </a:r>
          </a:p>
          <a:p>
            <a:pPr marL="228600" indent="0"/>
            <a:endParaRPr lang="en-US" sz="1600" dirty="0"/>
          </a:p>
          <a:p>
            <a:pPr marL="514350" indent="-285750">
              <a:buFontTx/>
              <a:buChar char="-"/>
            </a:pPr>
            <a:r>
              <a:rPr lang="en-US" sz="1600" dirty="0"/>
              <a:t>Updated Retirement Plan Family Attribution Rules to remove the minor children attribution for spouses and community property attribution</a:t>
            </a:r>
          </a:p>
          <a:p>
            <a:pPr marL="514350" indent="-285750">
              <a:buFontTx/>
              <a:buChar char="-"/>
            </a:pPr>
            <a:endParaRPr lang="en-US" sz="1600" dirty="0"/>
          </a:p>
          <a:p>
            <a:pPr marL="514350" indent="-285750">
              <a:buFontTx/>
              <a:buChar char="-"/>
            </a:pPr>
            <a:r>
              <a:rPr lang="en-US" sz="1600" dirty="0"/>
              <a:t>Allow sole proprietors starting a 401k to start plan after end of tax year till April 15 and fund but employer and employee side by tax return</a:t>
            </a:r>
          </a:p>
          <a:p>
            <a:pPr marL="514350" indent="-285750">
              <a:buFontTx/>
              <a:buChar char="-"/>
            </a:pPr>
            <a:endParaRPr lang="en-US" sz="1600" dirty="0"/>
          </a:p>
          <a:p>
            <a:pPr marL="514350" indent="-285750">
              <a:buFontTx/>
              <a:buChar char="-"/>
            </a:pPr>
            <a:r>
              <a:rPr lang="en-US" sz="1600" dirty="0"/>
              <a:t>Standardize Rollover Rules </a:t>
            </a:r>
          </a:p>
          <a:p>
            <a:pPr marL="514350" indent="-285750">
              <a:buFontTx/>
              <a:buChar char="-"/>
            </a:pPr>
            <a:endParaRPr lang="en-US" sz="1600" dirty="0"/>
          </a:p>
          <a:p>
            <a:pPr marL="514350" indent="-285750">
              <a:buFontTx/>
              <a:buChar char="-"/>
            </a:pPr>
            <a:r>
              <a:rPr lang="en-US" sz="1600" dirty="0"/>
              <a:t>Long-term Care Premium 10% Exception $2,500/</a:t>
            </a:r>
            <a:r>
              <a:rPr lang="en-US" sz="1600" dirty="0" err="1"/>
              <a:t>yr</a:t>
            </a:r>
            <a:endParaRPr lang="en-US" sz="1600" dirty="0"/>
          </a:p>
          <a:p>
            <a:pPr marL="514350" indent="-285750">
              <a:buFontTx/>
              <a:buChar char="-"/>
            </a:pPr>
            <a:endParaRPr lang="en-US" dirty="0"/>
          </a:p>
          <a:p>
            <a:pPr marL="514350" indent="-285750">
              <a:buFontTx/>
              <a:buChar char="-"/>
            </a:pPr>
            <a:endParaRPr lang="en-US" dirty="0"/>
          </a:p>
          <a:p>
            <a:pPr marL="514350" indent="-285750">
              <a:buFontTx/>
              <a:buChar char="-"/>
            </a:pPr>
            <a:endParaRPr lang="en-US" dirty="0"/>
          </a:p>
        </p:txBody>
      </p:sp>
    </p:spTree>
    <p:extLst>
      <p:ext uri="{BB962C8B-B14F-4D97-AF65-F5344CB8AC3E}">
        <p14:creationId xmlns:p14="http://schemas.microsoft.com/office/powerpoint/2010/main" val="3206750414"/>
      </p:ext>
    </p:extLst>
  </p:cSld>
  <p:clrMapOvr>
    <a:masterClrMapping/>
  </p:clrMapOvr>
  <p:transition spd="slow">
    <p:push/>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FC10D7A-DB13-F67B-8C0D-463CCD8EB453}"/>
              </a:ext>
            </a:extLst>
          </p:cNvPr>
          <p:cNvSpPr>
            <a:spLocks noGrp="1"/>
          </p:cNvSpPr>
          <p:nvPr>
            <p:ph type="body" idx="2"/>
          </p:nvPr>
        </p:nvSpPr>
        <p:spPr/>
        <p:txBody>
          <a:bodyPr/>
          <a:lstStyle/>
          <a:p>
            <a:r>
              <a:rPr lang="en-US" dirty="0"/>
              <a:t>Deeper Dive Into 6 Areas of SECURE 2.0 Act</a:t>
            </a:r>
          </a:p>
        </p:txBody>
      </p:sp>
    </p:spTree>
    <p:extLst>
      <p:ext uri="{BB962C8B-B14F-4D97-AF65-F5344CB8AC3E}">
        <p14:creationId xmlns:p14="http://schemas.microsoft.com/office/powerpoint/2010/main" val="3808495717"/>
      </p:ext>
    </p:extLst>
  </p:cSld>
  <p:clrMapOvr>
    <a:masterClrMapping/>
  </p:clrMapOvr>
  <p:transition spd="slow">
    <p:push/>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A21E766-30B6-9EE9-A74E-0FEE6A8AF309}"/>
              </a:ext>
            </a:extLst>
          </p:cNvPr>
          <p:cNvSpPr>
            <a:spLocks noGrp="1"/>
          </p:cNvSpPr>
          <p:nvPr>
            <p:ph type="body" idx="1"/>
          </p:nvPr>
        </p:nvSpPr>
        <p:spPr/>
        <p:txBody>
          <a:bodyPr/>
          <a:lstStyle/>
          <a:p>
            <a:r>
              <a:rPr lang="en-US" sz="2800" dirty="0"/>
              <a:t>Required Beginning Date (RBD) Increase</a:t>
            </a:r>
          </a:p>
        </p:txBody>
      </p:sp>
      <p:sp>
        <p:nvSpPr>
          <p:cNvPr id="3" name="Text Placeholder 2">
            <a:extLst>
              <a:ext uri="{FF2B5EF4-FFF2-40B4-BE49-F238E27FC236}">
                <a16:creationId xmlns:a16="http://schemas.microsoft.com/office/drawing/2014/main" id="{AADDF4EA-C58F-4D1A-B7BA-1A89AB28DD7B}"/>
              </a:ext>
            </a:extLst>
          </p:cNvPr>
          <p:cNvSpPr>
            <a:spLocks noGrp="1"/>
          </p:cNvSpPr>
          <p:nvPr>
            <p:ph type="body" idx="2"/>
          </p:nvPr>
        </p:nvSpPr>
        <p:spPr>
          <a:xfrm>
            <a:off x="650514" y="1085250"/>
            <a:ext cx="7715100" cy="2973000"/>
          </a:xfrm>
        </p:spPr>
        <p:txBody>
          <a:bodyPr/>
          <a:lstStyle/>
          <a:p>
            <a:pPr marL="514350" indent="-285750">
              <a:buFont typeface="Arial" panose="020B0604020202020204" pitchFamily="34" charset="0"/>
              <a:buChar char="•"/>
            </a:pPr>
            <a:r>
              <a:rPr lang="en-US" dirty="0"/>
              <a:t>Current Law</a:t>
            </a:r>
          </a:p>
          <a:p>
            <a:r>
              <a:rPr lang="en-US" dirty="0"/>
              <a:t>		– </a:t>
            </a:r>
            <a:r>
              <a:rPr lang="en-US" sz="1600" dirty="0"/>
              <a:t>RMDs began at age 70½ before January 1, 2020 (i.e. before SECURE        	    1.0)</a:t>
            </a:r>
          </a:p>
          <a:p>
            <a:r>
              <a:rPr lang="en-US" dirty="0"/>
              <a:t>		– </a:t>
            </a:r>
            <a:r>
              <a:rPr lang="en-US" sz="1600" dirty="0"/>
              <a:t>RMDs begin at age 72 current</a:t>
            </a:r>
          </a:p>
          <a:p>
            <a:endParaRPr lang="en-US" sz="1600" dirty="0"/>
          </a:p>
          <a:p>
            <a:pPr marL="514350" indent="-285750">
              <a:buFont typeface="Arial" panose="020B0604020202020204" pitchFamily="34" charset="0"/>
              <a:buChar char="•"/>
            </a:pPr>
            <a:r>
              <a:rPr lang="en-US" sz="1600" dirty="0"/>
              <a:t>SECURE 2.0</a:t>
            </a:r>
          </a:p>
          <a:p>
            <a:pPr marL="514350" indent="-285750">
              <a:buFont typeface="Arial" panose="020B0604020202020204" pitchFamily="34" charset="0"/>
              <a:buChar char="•"/>
            </a:pPr>
            <a:endParaRPr lang="en-US" sz="1600" dirty="0"/>
          </a:p>
        </p:txBody>
      </p:sp>
      <p:pic>
        <p:nvPicPr>
          <p:cNvPr id="4" name="Picture 3" descr="Graphical user interface, application, Word&#10;&#10;Description automatically generated">
            <a:extLst>
              <a:ext uri="{FF2B5EF4-FFF2-40B4-BE49-F238E27FC236}">
                <a16:creationId xmlns:a16="http://schemas.microsoft.com/office/drawing/2014/main" id="{92F1448D-4F2C-214D-7F96-15D0E247AB6C}"/>
              </a:ext>
            </a:extLst>
          </p:cNvPr>
          <p:cNvPicPr>
            <a:picLocks noChangeAspect="1"/>
          </p:cNvPicPr>
          <p:nvPr/>
        </p:nvPicPr>
        <p:blipFill rotWithShape="1">
          <a:blip r:embed="rId2"/>
          <a:srcRect l="21296" t="57627" r="65513" b="24859"/>
          <a:stretch/>
        </p:blipFill>
        <p:spPr bwMode="auto">
          <a:xfrm>
            <a:off x="2449545" y="2735517"/>
            <a:ext cx="3697605" cy="138112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80026339"/>
      </p:ext>
    </p:extLst>
  </p:cSld>
  <p:clrMapOvr>
    <a:masterClrMapping/>
  </p:clrMapOvr>
  <p:transition spd="slow">
    <p:push/>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0230210-3BC9-2BC3-37E1-EBAA4EFAB070}"/>
              </a:ext>
            </a:extLst>
          </p:cNvPr>
          <p:cNvSpPr>
            <a:spLocks noGrp="1"/>
          </p:cNvSpPr>
          <p:nvPr>
            <p:ph type="body" idx="1"/>
          </p:nvPr>
        </p:nvSpPr>
        <p:spPr/>
        <p:txBody>
          <a:bodyPr/>
          <a:lstStyle/>
          <a:p>
            <a:r>
              <a:rPr lang="en-US" dirty="0"/>
              <a:t>RMD Planning Points</a:t>
            </a:r>
          </a:p>
        </p:txBody>
      </p:sp>
      <p:sp>
        <p:nvSpPr>
          <p:cNvPr id="3" name="Text Placeholder 2">
            <a:extLst>
              <a:ext uri="{FF2B5EF4-FFF2-40B4-BE49-F238E27FC236}">
                <a16:creationId xmlns:a16="http://schemas.microsoft.com/office/drawing/2014/main" id="{5338E9E1-0620-488A-8382-2B6D7A11AEE4}"/>
              </a:ext>
            </a:extLst>
          </p:cNvPr>
          <p:cNvSpPr>
            <a:spLocks noGrp="1"/>
          </p:cNvSpPr>
          <p:nvPr>
            <p:ph type="body" idx="2"/>
          </p:nvPr>
        </p:nvSpPr>
        <p:spPr>
          <a:xfrm>
            <a:off x="706041" y="1085250"/>
            <a:ext cx="7715100" cy="2973000"/>
          </a:xfrm>
        </p:spPr>
        <p:txBody>
          <a:bodyPr/>
          <a:lstStyle/>
          <a:p>
            <a:pPr marL="514350" indent="-285750">
              <a:buFontTx/>
              <a:buChar char="-"/>
            </a:pPr>
            <a:r>
              <a:rPr lang="en-US" sz="1600" dirty="0"/>
              <a:t>Pushback of RMDs not always positive </a:t>
            </a:r>
          </a:p>
          <a:p>
            <a:pPr marL="514350" indent="-285750">
              <a:buFontTx/>
              <a:buChar char="-"/>
            </a:pPr>
            <a:endParaRPr lang="en-US" sz="1600" dirty="0"/>
          </a:p>
          <a:p>
            <a:pPr marL="514350" indent="-285750">
              <a:buFontTx/>
              <a:buChar char="-"/>
            </a:pPr>
            <a:r>
              <a:rPr lang="en-US" sz="1600" dirty="0"/>
              <a:t>Know what higher RMDs later does to other accounts and taxes like IRMAA</a:t>
            </a:r>
          </a:p>
          <a:p>
            <a:pPr marL="514350" indent="-285750">
              <a:buFontTx/>
              <a:buChar char="-"/>
            </a:pPr>
            <a:endParaRPr lang="en-US" sz="1600" dirty="0"/>
          </a:p>
          <a:p>
            <a:pPr marL="514350" indent="-285750">
              <a:buFontTx/>
              <a:buChar char="-"/>
            </a:pPr>
            <a:r>
              <a:rPr lang="en-US" sz="1600" dirty="0"/>
              <a:t>Use deferred time to do Roth or other distributions </a:t>
            </a:r>
          </a:p>
          <a:p>
            <a:pPr marL="514350" indent="-285750">
              <a:buFontTx/>
              <a:buChar char="-"/>
            </a:pPr>
            <a:endParaRPr lang="en-US" sz="1600" dirty="0"/>
          </a:p>
          <a:p>
            <a:pPr marL="514350" indent="-285750">
              <a:buFontTx/>
              <a:buChar char="-"/>
            </a:pPr>
            <a:r>
              <a:rPr lang="en-US" sz="1600" dirty="0"/>
              <a:t>Consider inherited taxes and account impact on estate </a:t>
            </a:r>
          </a:p>
          <a:p>
            <a:pPr marL="514350" indent="-285750">
              <a:buFontTx/>
              <a:buChar char="-"/>
            </a:pPr>
            <a:endParaRPr lang="en-US" sz="1600" dirty="0"/>
          </a:p>
          <a:p>
            <a:pPr marL="514350" indent="-285750">
              <a:buFontTx/>
              <a:buChar char="-"/>
            </a:pPr>
            <a:r>
              <a:rPr lang="en-US" sz="1600" dirty="0"/>
              <a:t>Overall makes Roth less appealing – why – less RMDs on traditional </a:t>
            </a:r>
          </a:p>
          <a:p>
            <a:pPr marL="514350" indent="-285750">
              <a:buFontTx/>
              <a:buChar char="-"/>
            </a:pPr>
            <a:endParaRPr lang="en-US" sz="1600" dirty="0"/>
          </a:p>
          <a:p>
            <a:pPr marL="514350" indent="-285750">
              <a:buFontTx/>
              <a:buChar char="-"/>
            </a:pPr>
            <a:r>
              <a:rPr lang="en-US" sz="1600" dirty="0"/>
              <a:t>Creates more flexibility but more useful is planning is done ahead of time</a:t>
            </a:r>
          </a:p>
          <a:p>
            <a:pPr marL="514350" indent="-285750">
              <a:buFontTx/>
              <a:buChar char="-"/>
            </a:pPr>
            <a:endParaRPr lang="en-US" sz="1600" dirty="0"/>
          </a:p>
          <a:p>
            <a:pPr marL="514350" indent="-285750">
              <a:buFontTx/>
              <a:buChar char="-"/>
            </a:pPr>
            <a:endParaRPr lang="en-US" dirty="0"/>
          </a:p>
          <a:p>
            <a:pPr marL="514350" indent="-285750">
              <a:buFontTx/>
              <a:buChar char="-"/>
            </a:pPr>
            <a:endParaRPr lang="en-US" dirty="0"/>
          </a:p>
          <a:p>
            <a:pPr marL="514350" indent="-285750">
              <a:buFontTx/>
              <a:buChar char="-"/>
            </a:pPr>
            <a:endParaRPr lang="en-US" dirty="0"/>
          </a:p>
        </p:txBody>
      </p:sp>
    </p:spTree>
    <p:extLst>
      <p:ext uri="{BB962C8B-B14F-4D97-AF65-F5344CB8AC3E}">
        <p14:creationId xmlns:p14="http://schemas.microsoft.com/office/powerpoint/2010/main" val="2162356344"/>
      </p:ext>
    </p:extLst>
  </p:cSld>
  <p:clrMapOvr>
    <a:masterClrMapping/>
  </p:clrMapOvr>
  <p:transition spd="slow">
    <p:push/>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E852CB17-71D8-FA2D-CB9B-F7B297629C58}"/>
              </a:ext>
            </a:extLst>
          </p:cNvPr>
          <p:cNvSpPr>
            <a:spLocks noGrp="1"/>
          </p:cNvSpPr>
          <p:nvPr>
            <p:ph type="body" idx="1"/>
          </p:nvPr>
        </p:nvSpPr>
        <p:spPr>
          <a:xfrm>
            <a:off x="718316" y="1733752"/>
            <a:ext cx="7715100" cy="320100"/>
          </a:xfrm>
        </p:spPr>
        <p:txBody>
          <a:bodyPr/>
          <a:lstStyle/>
          <a:p>
            <a:pPr marL="226931" indent="-226931">
              <a:buFont typeface="Wingdings" panose="05000000000000000000" pitchFamily="2" charset="2"/>
              <a:buChar char="Ø"/>
            </a:pPr>
            <a:r>
              <a:rPr lang="en-US" altLang="en-US" sz="1800" dirty="0">
                <a:solidFill>
                  <a:srgbClr val="000000"/>
                </a:solidFill>
              </a:rPr>
              <a:t>Thanks to SECURE 2.0, other planning decisions, the early retirement years have the </a:t>
            </a:r>
            <a:r>
              <a:rPr lang="en-US" altLang="en-US" sz="1800" i="1" dirty="0">
                <a:solidFill>
                  <a:srgbClr val="000000"/>
                </a:solidFill>
              </a:rPr>
              <a:t>potential</a:t>
            </a:r>
            <a:r>
              <a:rPr lang="en-US" altLang="en-US" sz="1800" dirty="0">
                <a:solidFill>
                  <a:srgbClr val="000000"/>
                </a:solidFill>
              </a:rPr>
              <a:t> be some of the lowest tax years in retirement</a:t>
            </a:r>
          </a:p>
          <a:p>
            <a:pPr marL="527885" lvl="1" indent="-226931">
              <a:buFont typeface="Wingdings" panose="05000000000000000000" pitchFamily="2" charset="2"/>
              <a:buChar char="Ø"/>
            </a:pPr>
            <a:r>
              <a:rPr lang="en-US" altLang="en-US" sz="1600" dirty="0">
                <a:solidFill>
                  <a:srgbClr val="000000"/>
                </a:solidFill>
              </a:rPr>
              <a:t>No taxable income from work</a:t>
            </a:r>
          </a:p>
          <a:p>
            <a:pPr marL="527885" lvl="1" indent="-226931">
              <a:buFont typeface="Wingdings" panose="05000000000000000000" pitchFamily="2" charset="2"/>
              <a:buChar char="Ø"/>
            </a:pPr>
            <a:r>
              <a:rPr lang="en-US" altLang="en-US" sz="1600" dirty="0">
                <a:solidFill>
                  <a:srgbClr val="000000"/>
                </a:solidFill>
              </a:rPr>
              <a:t>No RMDs until age 73 (lengthening to 75 in 2033 for those born in 1960 or later)</a:t>
            </a:r>
          </a:p>
          <a:p>
            <a:pPr marL="527885" lvl="1" indent="-226931">
              <a:buFont typeface="Wingdings" panose="05000000000000000000" pitchFamily="2" charset="2"/>
              <a:buChar char="Ø"/>
            </a:pPr>
            <a:r>
              <a:rPr lang="en-US" altLang="en-US" sz="1600" dirty="0">
                <a:solidFill>
                  <a:srgbClr val="000000"/>
                </a:solidFill>
              </a:rPr>
              <a:t>No Social Security income: Many affluent retirees have gotten the message about delaying Social Security </a:t>
            </a:r>
          </a:p>
          <a:p>
            <a:pPr lvl="1">
              <a:buClr>
                <a:srgbClr val="000000"/>
              </a:buClr>
            </a:pPr>
            <a:endParaRPr lang="en-US" altLang="en-US" sz="1324" dirty="0">
              <a:solidFill>
                <a:srgbClr val="808080"/>
              </a:solidFill>
            </a:endParaRPr>
          </a:p>
        </p:txBody>
      </p:sp>
      <p:sp>
        <p:nvSpPr>
          <p:cNvPr id="2" name="Slide Number Placeholder 1">
            <a:extLst>
              <a:ext uri="{FF2B5EF4-FFF2-40B4-BE49-F238E27FC236}">
                <a16:creationId xmlns:a16="http://schemas.microsoft.com/office/drawing/2014/main" id="{F619B76F-23AD-4BE1-A686-E4907595CB7C}"/>
              </a:ext>
            </a:extLst>
          </p:cNvPr>
          <p:cNvSpPr>
            <a:spLocks noGrp="1"/>
          </p:cNvSpPr>
          <p:nvPr>
            <p:ph type="sldNum" sz="quarter" idx="4294967295"/>
          </p:nvPr>
        </p:nvSpPr>
        <p:spPr>
          <a:xfrm>
            <a:off x="0" y="4695825"/>
            <a:ext cx="425450" cy="265113"/>
          </a:xfrm>
          <a:prstGeom prst="rect">
            <a:avLst/>
          </a:prstGeom>
        </p:spPr>
        <p:txBody>
          <a:bodyPr/>
          <a:lstStyle/>
          <a:p>
            <a:pPr>
              <a:defRPr/>
            </a:pPr>
            <a:fld id="{2C54B95D-2AD2-F440-A4A9-C3EE8473308A}" type="slidenum">
              <a:rPr lang="en-US" smtClean="0"/>
              <a:pPr>
                <a:defRPr/>
              </a:pPr>
              <a:t>17</a:t>
            </a:fld>
            <a:endParaRPr lang="en-US" dirty="0"/>
          </a:p>
        </p:txBody>
      </p:sp>
      <p:sp>
        <p:nvSpPr>
          <p:cNvPr id="3" name="Title 2">
            <a:extLst>
              <a:ext uri="{FF2B5EF4-FFF2-40B4-BE49-F238E27FC236}">
                <a16:creationId xmlns:a16="http://schemas.microsoft.com/office/drawing/2014/main" id="{57A26E74-659A-4834-8817-2EA1DD601FB5}"/>
              </a:ext>
            </a:extLst>
          </p:cNvPr>
          <p:cNvSpPr>
            <a:spLocks noGrp="1"/>
          </p:cNvSpPr>
          <p:nvPr>
            <p:ph type="title" idx="4294967295"/>
          </p:nvPr>
        </p:nvSpPr>
        <p:spPr>
          <a:xfrm>
            <a:off x="840042" y="231521"/>
            <a:ext cx="7224966" cy="1147763"/>
          </a:xfrm>
          <a:prstGeom prst="rect">
            <a:avLst/>
          </a:prstGeom>
        </p:spPr>
        <p:txBody>
          <a:bodyPr/>
          <a:lstStyle/>
          <a:p>
            <a:r>
              <a:rPr lang="en-US" sz="2648" b="1" dirty="0">
                <a:solidFill>
                  <a:schemeClr val="accent1">
                    <a:lumMod val="50000"/>
                  </a:schemeClr>
                </a:solidFill>
              </a:rPr>
              <a:t>SECURE 2.0 lengthens window for post-retirement/pre-RMD tax planning</a:t>
            </a:r>
          </a:p>
        </p:txBody>
      </p:sp>
    </p:spTree>
    <p:extLst>
      <p:ext uri="{BB962C8B-B14F-4D97-AF65-F5344CB8AC3E}">
        <p14:creationId xmlns:p14="http://schemas.microsoft.com/office/powerpoint/2010/main" val="1662708535"/>
      </p:ext>
    </p:extLst>
  </p:cSld>
  <p:clrMapOvr>
    <a:masterClrMapping/>
  </p:clrMapOvr>
  <p:transition spd="slow">
    <p:push/>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0230210-3BC9-2BC3-37E1-EBAA4EFAB070}"/>
              </a:ext>
            </a:extLst>
          </p:cNvPr>
          <p:cNvSpPr>
            <a:spLocks noGrp="1"/>
          </p:cNvSpPr>
          <p:nvPr>
            <p:ph type="body" idx="1"/>
          </p:nvPr>
        </p:nvSpPr>
        <p:spPr>
          <a:xfrm>
            <a:off x="706041" y="490168"/>
            <a:ext cx="7715100" cy="320100"/>
          </a:xfrm>
        </p:spPr>
        <p:txBody>
          <a:bodyPr/>
          <a:lstStyle/>
          <a:p>
            <a:r>
              <a:rPr lang="en-US" sz="2400" dirty="0"/>
              <a:t>New retirees might accelerate tax realization in those low-tax, pre-RMD years</a:t>
            </a:r>
          </a:p>
        </p:txBody>
      </p:sp>
      <p:sp>
        <p:nvSpPr>
          <p:cNvPr id="3" name="Text Placeholder 2">
            <a:extLst>
              <a:ext uri="{FF2B5EF4-FFF2-40B4-BE49-F238E27FC236}">
                <a16:creationId xmlns:a16="http://schemas.microsoft.com/office/drawing/2014/main" id="{5338E9E1-0620-488A-8382-2B6D7A11AEE4}"/>
              </a:ext>
            </a:extLst>
          </p:cNvPr>
          <p:cNvSpPr>
            <a:spLocks noGrp="1"/>
          </p:cNvSpPr>
          <p:nvPr>
            <p:ph type="body" idx="2"/>
          </p:nvPr>
        </p:nvSpPr>
        <p:spPr>
          <a:xfrm>
            <a:off x="706041" y="1085250"/>
            <a:ext cx="7715100" cy="2973000"/>
          </a:xfrm>
        </p:spPr>
        <p:txBody>
          <a:bodyPr/>
          <a:lstStyle/>
          <a:p>
            <a:pPr marL="228600" indent="0"/>
            <a:endParaRPr lang="en-US" sz="1600" dirty="0"/>
          </a:p>
          <a:p>
            <a:pPr marL="226931" indent="-226931">
              <a:buFont typeface="Wingdings" panose="05000000000000000000" pitchFamily="2" charset="2"/>
              <a:buChar char="Ø"/>
            </a:pPr>
            <a:r>
              <a:rPr lang="en-US" altLang="en-US" sz="1589" dirty="0">
                <a:solidFill>
                  <a:srgbClr val="000000"/>
                </a:solidFill>
              </a:rPr>
              <a:t>Converting traditional IRAs to Roth</a:t>
            </a:r>
            <a:endParaRPr lang="en-US" altLang="en-US" sz="1324" dirty="0">
              <a:solidFill>
                <a:srgbClr val="000000"/>
              </a:solidFill>
            </a:endParaRPr>
          </a:p>
          <a:p>
            <a:pPr marL="226931" indent="-226931">
              <a:buFont typeface="Wingdings" panose="05000000000000000000" pitchFamily="2" charset="2"/>
              <a:buChar char="Ø"/>
            </a:pPr>
            <a:r>
              <a:rPr lang="en-US" altLang="en-US" sz="1589" dirty="0">
                <a:solidFill>
                  <a:srgbClr val="000000"/>
                </a:solidFill>
              </a:rPr>
              <a:t>Accelerating Traditional IRA withdrawals to reduce RMDs later on</a:t>
            </a:r>
          </a:p>
          <a:p>
            <a:pPr marL="226931" indent="-226931">
              <a:buFont typeface="Wingdings" panose="05000000000000000000" pitchFamily="2" charset="2"/>
              <a:buChar char="Ø"/>
            </a:pPr>
            <a:r>
              <a:rPr lang="en-US" altLang="en-US" sz="1589" dirty="0">
                <a:solidFill>
                  <a:srgbClr val="000000"/>
                </a:solidFill>
              </a:rPr>
              <a:t>Making qualified charitable distributions </a:t>
            </a:r>
          </a:p>
          <a:p>
            <a:pPr marL="527885" lvl="1" indent="-226931">
              <a:buFont typeface="Wingdings" panose="05000000000000000000" pitchFamily="2" charset="2"/>
              <a:buChar char="Ø"/>
            </a:pPr>
            <a:r>
              <a:rPr lang="en-US" altLang="en-US" sz="1324" dirty="0">
                <a:solidFill>
                  <a:srgbClr val="000000"/>
                </a:solidFill>
              </a:rPr>
              <a:t>QCD allowable at age 70.5</a:t>
            </a:r>
          </a:p>
          <a:p>
            <a:pPr marL="527885" lvl="1" indent="-226931">
              <a:buFont typeface="Wingdings" panose="05000000000000000000" pitchFamily="2" charset="2"/>
              <a:buChar char="Ø"/>
            </a:pPr>
            <a:r>
              <a:rPr lang="en-US" altLang="en-US" sz="1324" dirty="0">
                <a:solidFill>
                  <a:srgbClr val="000000"/>
                </a:solidFill>
              </a:rPr>
              <a:t>Amounts increased with SECURE 2.0 as $100,000 is indexed to inflation</a:t>
            </a:r>
          </a:p>
          <a:p>
            <a:pPr marL="527885" lvl="1" indent="-226931">
              <a:buFont typeface="Wingdings" panose="05000000000000000000" pitchFamily="2" charset="2"/>
              <a:buChar char="Ø"/>
            </a:pPr>
            <a:r>
              <a:rPr lang="en-US" altLang="en-US" sz="1324" dirty="0">
                <a:solidFill>
                  <a:srgbClr val="000000"/>
                </a:solidFill>
              </a:rPr>
              <a:t>QCD to fund split-interest entity like charitable remainder trust (up to $50,000)</a:t>
            </a:r>
            <a:endParaRPr lang="en-US" altLang="en-US" sz="1589" dirty="0">
              <a:solidFill>
                <a:srgbClr val="000000"/>
              </a:solidFill>
            </a:endParaRPr>
          </a:p>
          <a:p>
            <a:pPr marL="226931" indent="-226931">
              <a:buFont typeface="Wingdings" panose="05000000000000000000" pitchFamily="2" charset="2"/>
              <a:buChar char="Ø"/>
            </a:pPr>
            <a:r>
              <a:rPr lang="en-US" altLang="en-US" sz="1589" dirty="0">
                <a:solidFill>
                  <a:srgbClr val="000000"/>
                </a:solidFill>
              </a:rPr>
              <a:t>Tax-gain harvesting in a lower bracket</a:t>
            </a:r>
          </a:p>
          <a:p>
            <a:pPr marL="514350" indent="-285750">
              <a:buFontTx/>
              <a:buChar char="-"/>
            </a:pPr>
            <a:endParaRPr lang="en-US" dirty="0"/>
          </a:p>
        </p:txBody>
      </p:sp>
    </p:spTree>
    <p:extLst>
      <p:ext uri="{BB962C8B-B14F-4D97-AF65-F5344CB8AC3E}">
        <p14:creationId xmlns:p14="http://schemas.microsoft.com/office/powerpoint/2010/main" val="3172434577"/>
      </p:ext>
    </p:extLst>
  </p:cSld>
  <p:clrMapOvr>
    <a:masterClrMapping/>
  </p:clrMapOvr>
  <p:transition spd="slow">
    <p:push/>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619B76F-23AD-4BE1-A686-E4907595CB7C}"/>
              </a:ext>
            </a:extLst>
          </p:cNvPr>
          <p:cNvSpPr>
            <a:spLocks noGrp="1"/>
          </p:cNvSpPr>
          <p:nvPr>
            <p:ph type="sldNum" sz="quarter" idx="4294967295"/>
          </p:nvPr>
        </p:nvSpPr>
        <p:spPr>
          <a:xfrm>
            <a:off x="0" y="4695825"/>
            <a:ext cx="425450" cy="265113"/>
          </a:xfrm>
          <a:prstGeom prst="rect">
            <a:avLst/>
          </a:prstGeom>
        </p:spPr>
        <p:txBody>
          <a:bodyPr/>
          <a:lstStyle/>
          <a:p>
            <a:pPr>
              <a:defRPr/>
            </a:pPr>
            <a:fld id="{2C54B95D-2AD2-F440-A4A9-C3EE8473308A}" type="slidenum">
              <a:rPr lang="en-US" smtClean="0"/>
              <a:pPr>
                <a:defRPr/>
              </a:pPr>
              <a:t>19</a:t>
            </a:fld>
            <a:endParaRPr lang="en-US" dirty="0"/>
          </a:p>
        </p:txBody>
      </p:sp>
      <p:sp>
        <p:nvSpPr>
          <p:cNvPr id="3" name="Title 2">
            <a:extLst>
              <a:ext uri="{FF2B5EF4-FFF2-40B4-BE49-F238E27FC236}">
                <a16:creationId xmlns:a16="http://schemas.microsoft.com/office/drawing/2014/main" id="{57A26E74-659A-4834-8817-2EA1DD601FB5}"/>
              </a:ext>
            </a:extLst>
          </p:cNvPr>
          <p:cNvSpPr>
            <a:spLocks noGrp="1"/>
          </p:cNvSpPr>
          <p:nvPr>
            <p:ph type="title" idx="4294967295"/>
          </p:nvPr>
        </p:nvSpPr>
        <p:spPr>
          <a:xfrm>
            <a:off x="1223045" y="156944"/>
            <a:ext cx="6496203" cy="1846263"/>
          </a:xfrm>
          <a:prstGeom prst="rect">
            <a:avLst/>
          </a:prstGeom>
        </p:spPr>
        <p:txBody>
          <a:bodyPr/>
          <a:lstStyle/>
          <a:p>
            <a:pPr>
              <a:lnSpc>
                <a:spcPct val="100000"/>
              </a:lnSpc>
            </a:pPr>
            <a:r>
              <a:rPr lang="en-US" sz="2648" b="1" dirty="0">
                <a:solidFill>
                  <a:schemeClr val="accent1">
                    <a:lumMod val="50000"/>
                  </a:schemeClr>
                </a:solidFill>
              </a:rPr>
              <a:t>Reality is a countervailing force: These are often retirees’ high-spending years </a:t>
            </a:r>
          </a:p>
        </p:txBody>
      </p:sp>
      <p:pic>
        <p:nvPicPr>
          <p:cNvPr id="4098" name="Picture 2" descr="retirement-spending-smile">
            <a:extLst>
              <a:ext uri="{FF2B5EF4-FFF2-40B4-BE49-F238E27FC236}">
                <a16:creationId xmlns:a16="http://schemas.microsoft.com/office/drawing/2014/main" id="{4CBD41E4-CE90-29F1-9A14-04E4792BFA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0655" y="1170369"/>
            <a:ext cx="5849471" cy="317686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6DB7DDD-FACA-8AE9-D8CA-AF49F69823D2}"/>
              </a:ext>
            </a:extLst>
          </p:cNvPr>
          <p:cNvSpPr txBox="1"/>
          <p:nvPr/>
        </p:nvSpPr>
        <p:spPr>
          <a:xfrm>
            <a:off x="4471147" y="4437530"/>
            <a:ext cx="2924735" cy="280974"/>
          </a:xfrm>
          <a:prstGeom prst="rect">
            <a:avLst/>
          </a:prstGeom>
          <a:noFill/>
        </p:spPr>
        <p:txBody>
          <a:bodyPr wrap="square" rtlCol="0">
            <a:spAutoFit/>
          </a:bodyPr>
          <a:lstStyle/>
          <a:p>
            <a:r>
              <a:rPr lang="en-US" sz="1226" dirty="0"/>
              <a:t>Source: Retirementresearcher.com.</a:t>
            </a:r>
          </a:p>
        </p:txBody>
      </p:sp>
    </p:spTree>
    <p:extLst>
      <p:ext uri="{BB962C8B-B14F-4D97-AF65-F5344CB8AC3E}">
        <p14:creationId xmlns:p14="http://schemas.microsoft.com/office/powerpoint/2010/main" val="404720353"/>
      </p:ext>
    </p:extLst>
  </p:cSld>
  <p:clrMapOvr>
    <a:masterClrMapping/>
  </p:clrMapOvr>
  <p:transition spd="slow">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D17A2AB1-0569-8743-9D7A-BB78E3A498D6}"/>
              </a:ext>
            </a:extLst>
          </p:cNvPr>
          <p:cNvSpPr>
            <a:spLocks noGrp="1"/>
          </p:cNvSpPr>
          <p:nvPr>
            <p:ph type="body" sz="quarter" idx="10"/>
          </p:nvPr>
        </p:nvSpPr>
        <p:spPr/>
        <p:txBody>
          <a:bodyPr/>
          <a:lstStyle/>
          <a:p>
            <a:r>
              <a:rPr lang="en-US" dirty="0"/>
              <a:t>Jamie Hopkins, Esq.</a:t>
            </a:r>
          </a:p>
        </p:txBody>
      </p:sp>
      <p:sp>
        <p:nvSpPr>
          <p:cNvPr id="19" name="Text Placeholder 18">
            <a:extLst>
              <a:ext uri="{FF2B5EF4-FFF2-40B4-BE49-F238E27FC236}">
                <a16:creationId xmlns:a16="http://schemas.microsoft.com/office/drawing/2014/main" id="{162015B0-1005-2542-B516-21B833790822}"/>
              </a:ext>
            </a:extLst>
          </p:cNvPr>
          <p:cNvSpPr>
            <a:spLocks noGrp="1"/>
          </p:cNvSpPr>
          <p:nvPr>
            <p:ph type="body" sz="quarter" idx="14"/>
          </p:nvPr>
        </p:nvSpPr>
        <p:spPr>
          <a:xfrm>
            <a:off x="3352800" y="1718098"/>
            <a:ext cx="4302035" cy="469040"/>
          </a:xfrm>
        </p:spPr>
        <p:txBody>
          <a:bodyPr/>
          <a:lstStyle/>
          <a:p>
            <a:r>
              <a:rPr lang="en-US" dirty="0"/>
              <a:t>MBA, CFP</a:t>
            </a:r>
            <a:r>
              <a:rPr lang="en-US" baseline="30000" dirty="0"/>
              <a:t>®</a:t>
            </a:r>
            <a:r>
              <a:rPr lang="en-US" dirty="0"/>
              <a:t>, LLM, CLU</a:t>
            </a:r>
            <a:r>
              <a:rPr lang="en-US" baseline="30000" dirty="0"/>
              <a:t>®</a:t>
            </a:r>
            <a:r>
              <a:rPr lang="en-US" dirty="0"/>
              <a:t>, </a:t>
            </a:r>
            <a:r>
              <a:rPr lang="en-US" dirty="0" err="1"/>
              <a:t>ChFC</a:t>
            </a:r>
            <a:r>
              <a:rPr lang="en-US" baseline="30000" dirty="0"/>
              <a:t>®</a:t>
            </a:r>
            <a:r>
              <a:rPr lang="en-US" dirty="0"/>
              <a:t>, RICP</a:t>
            </a:r>
            <a:r>
              <a:rPr lang="en-US" baseline="30000" dirty="0"/>
              <a:t>®</a:t>
            </a:r>
          </a:p>
          <a:p>
            <a:r>
              <a:rPr lang="en-US" sz="1350" b="0" dirty="0">
                <a:solidFill>
                  <a:schemeClr val="tx1"/>
                </a:solidFill>
                <a:latin typeface="HelveticaNeueLT Pro 45 Lt" panose="020B0403020202020204" pitchFamily="34" charset="77"/>
              </a:rPr>
              <a:t>Managing Partner, Wealth Solutions</a:t>
            </a:r>
          </a:p>
          <a:p>
            <a:r>
              <a:rPr lang="en-US" sz="1350" b="0" dirty="0">
                <a:solidFill>
                  <a:schemeClr val="tx1"/>
                </a:solidFill>
                <a:latin typeface="HelveticaNeueLT Pro 45 Lt" panose="020B0403020202020204" pitchFamily="34" charset="77"/>
              </a:rPr>
              <a:t>Finance Professor of Practice, Heider School of Business at Creighton University</a:t>
            </a:r>
          </a:p>
        </p:txBody>
      </p:sp>
      <p:sp>
        <p:nvSpPr>
          <p:cNvPr id="13" name="Text Placeholder 12">
            <a:extLst>
              <a:ext uri="{FF2B5EF4-FFF2-40B4-BE49-F238E27FC236}">
                <a16:creationId xmlns:a16="http://schemas.microsoft.com/office/drawing/2014/main" id="{AA57500F-F2D9-E145-A05B-42D87CA159E3}"/>
              </a:ext>
            </a:extLst>
          </p:cNvPr>
          <p:cNvSpPr>
            <a:spLocks noGrp="1"/>
          </p:cNvSpPr>
          <p:nvPr>
            <p:ph type="body" sz="quarter" idx="15"/>
          </p:nvPr>
        </p:nvSpPr>
        <p:spPr>
          <a:xfrm>
            <a:off x="3352800" y="2788921"/>
            <a:ext cx="5068491" cy="1424147"/>
          </a:xfrm>
        </p:spPr>
        <p:txBody>
          <a:bodyPr/>
          <a:lstStyle/>
          <a:p>
            <a:r>
              <a:rPr lang="en-US" sz="1350" dirty="0"/>
              <a:t>American Bar Foundation Fellow</a:t>
            </a:r>
          </a:p>
          <a:p>
            <a:r>
              <a:rPr lang="en-US" sz="1350" dirty="0"/>
              <a:t>American Bar Association Top 40 Young Attorney</a:t>
            </a:r>
          </a:p>
          <a:p>
            <a:r>
              <a:rPr lang="en-US" sz="1350" dirty="0" err="1"/>
              <a:t>InvestmentNews</a:t>
            </a:r>
            <a:r>
              <a:rPr lang="en-US" sz="1350" dirty="0"/>
              <a:t> Top 40 Under 40 Financial Services</a:t>
            </a:r>
          </a:p>
          <a:p>
            <a:pPr>
              <a:spcAft>
                <a:spcPts val="900"/>
              </a:spcAft>
            </a:pPr>
            <a:r>
              <a:rPr lang="en-US" sz="1350" dirty="0"/>
              <a:t>Trusts &amp; Estates Distinguished Author</a:t>
            </a:r>
          </a:p>
          <a:p>
            <a:pPr marL="0" indent="0">
              <a:buNone/>
            </a:pPr>
            <a:r>
              <a:rPr lang="en-US" sz="1350" b="1" dirty="0">
                <a:solidFill>
                  <a:schemeClr val="tx2"/>
                </a:solidFill>
                <a:latin typeface="HelveticaNeueLT Pro 55 Roman" panose="020B0604020202020204" pitchFamily="34" charset="77"/>
              </a:rPr>
              <a:t>Email: </a:t>
            </a:r>
            <a:r>
              <a:rPr lang="en-US" sz="1350" b="1" dirty="0" err="1">
                <a:solidFill>
                  <a:schemeClr val="tx2"/>
                </a:solidFill>
                <a:latin typeface="HelveticaNeueLT Pro 55 Roman" panose="020B0604020202020204" pitchFamily="34" charset="77"/>
              </a:rPr>
              <a:t>jhopkins@carsongroup.com</a:t>
            </a:r>
            <a:endParaRPr lang="en-US" sz="1800" b="1" dirty="0">
              <a:solidFill>
                <a:schemeClr val="tx2"/>
              </a:solidFill>
              <a:latin typeface="HelveticaNeueLT Pro 55 Roman" panose="020B0604020202020204" pitchFamily="34" charset="77"/>
            </a:endParaRPr>
          </a:p>
        </p:txBody>
      </p:sp>
      <p:pic>
        <p:nvPicPr>
          <p:cNvPr id="10" name="Picture Placeholder 4" descr="A person wearing a suit and tie&#10;&#10;Description automatically generated">
            <a:extLst>
              <a:ext uri="{FF2B5EF4-FFF2-40B4-BE49-F238E27FC236}">
                <a16:creationId xmlns:a16="http://schemas.microsoft.com/office/drawing/2014/main" id="{45B78E65-4A33-784F-8AFE-9ECDC93DB51F}"/>
              </a:ext>
            </a:extLst>
          </p:cNvPr>
          <p:cNvPicPr>
            <a:picLocks noGrp="1" noChangeAspect="1"/>
          </p:cNvPicPr>
          <p:nvPr>
            <p:ph type="pic" sz="quarter" idx="12"/>
          </p:nvPr>
        </p:nvPicPr>
        <p:blipFill rotWithShape="1">
          <a:blip r:embed="rId3" cstate="hqprint">
            <a:extLst>
              <a:ext uri="{28A0092B-C50C-407E-A947-70E740481C1C}">
                <a14:useLocalDpi xmlns:a14="http://schemas.microsoft.com/office/drawing/2010/main"/>
              </a:ext>
            </a:extLst>
          </a:blip>
          <a:srcRect/>
          <a:stretch/>
        </p:blipFill>
        <p:spPr/>
      </p:pic>
      <p:sp>
        <p:nvSpPr>
          <p:cNvPr id="6" name="TextBox 5">
            <a:extLst>
              <a:ext uri="{FF2B5EF4-FFF2-40B4-BE49-F238E27FC236}">
                <a16:creationId xmlns:a16="http://schemas.microsoft.com/office/drawing/2014/main" id="{569470C1-AE6D-EB4E-98AC-16C1FBEAC6FF}"/>
              </a:ext>
            </a:extLst>
          </p:cNvPr>
          <p:cNvSpPr txBox="1"/>
          <p:nvPr/>
        </p:nvSpPr>
        <p:spPr>
          <a:xfrm>
            <a:off x="633409" y="4577555"/>
            <a:ext cx="6308137" cy="184666"/>
          </a:xfrm>
          <a:prstGeom prst="rect">
            <a:avLst/>
          </a:prstGeom>
          <a:noFill/>
        </p:spPr>
        <p:txBody>
          <a:bodyPr wrap="none" rtlCol="0">
            <a:spAutoFit/>
          </a:bodyPr>
          <a:lstStyle/>
          <a:p>
            <a:r>
              <a:rPr lang="en-US" sz="600" dirty="0"/>
              <a:t>Jamie is not registered with CWM, LLC or any other firm as a registered representative or investment advisor and does not provide product recommendations or investment advice.</a:t>
            </a:r>
          </a:p>
        </p:txBody>
      </p:sp>
    </p:spTree>
    <p:extLst>
      <p:ext uri="{BB962C8B-B14F-4D97-AF65-F5344CB8AC3E}">
        <p14:creationId xmlns:p14="http://schemas.microsoft.com/office/powerpoint/2010/main" val="713510755"/>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C09580D-CB15-1AF4-4EB6-74A281CE22A9}"/>
              </a:ext>
            </a:extLst>
          </p:cNvPr>
          <p:cNvSpPr>
            <a:spLocks noGrp="1"/>
          </p:cNvSpPr>
          <p:nvPr>
            <p:ph type="body" idx="1"/>
          </p:nvPr>
        </p:nvSpPr>
        <p:spPr>
          <a:xfrm>
            <a:off x="714450" y="575544"/>
            <a:ext cx="7715100" cy="320100"/>
          </a:xfrm>
        </p:spPr>
        <p:txBody>
          <a:bodyPr/>
          <a:lstStyle/>
          <a:p>
            <a:r>
              <a:rPr lang="en-US" sz="2800" dirty="0">
                <a:solidFill>
                  <a:schemeClr val="accent1">
                    <a:lumMod val="50000"/>
                  </a:schemeClr>
                </a:solidFill>
              </a:rPr>
              <a:t>And clients may want to work during them!</a:t>
            </a:r>
            <a:endParaRPr lang="en-US" sz="2400" dirty="0">
              <a:solidFill>
                <a:schemeClr val="accent1">
                  <a:lumMod val="50000"/>
                </a:schemeClr>
              </a:solidFill>
            </a:endParaRPr>
          </a:p>
        </p:txBody>
      </p:sp>
      <p:sp>
        <p:nvSpPr>
          <p:cNvPr id="2" name="Slide Number Placeholder 1">
            <a:extLst>
              <a:ext uri="{FF2B5EF4-FFF2-40B4-BE49-F238E27FC236}">
                <a16:creationId xmlns:a16="http://schemas.microsoft.com/office/drawing/2014/main" id="{F619B76F-23AD-4BE1-A686-E4907595CB7C}"/>
              </a:ext>
            </a:extLst>
          </p:cNvPr>
          <p:cNvSpPr>
            <a:spLocks noGrp="1"/>
          </p:cNvSpPr>
          <p:nvPr>
            <p:ph type="sldNum" sz="quarter" idx="4294967295"/>
          </p:nvPr>
        </p:nvSpPr>
        <p:spPr>
          <a:xfrm>
            <a:off x="0" y="4695825"/>
            <a:ext cx="425450" cy="265113"/>
          </a:xfrm>
          <a:prstGeom prst="rect">
            <a:avLst/>
          </a:prstGeom>
        </p:spPr>
        <p:txBody>
          <a:bodyPr/>
          <a:lstStyle/>
          <a:p>
            <a:pPr>
              <a:defRPr/>
            </a:pPr>
            <a:fld id="{2C54B95D-2AD2-F440-A4A9-C3EE8473308A}" type="slidenum">
              <a:rPr lang="en-US" smtClean="0"/>
              <a:pPr>
                <a:defRPr/>
              </a:pPr>
              <a:t>20</a:t>
            </a:fld>
            <a:endParaRPr lang="en-US" dirty="0"/>
          </a:p>
        </p:txBody>
      </p:sp>
      <p:sp>
        <p:nvSpPr>
          <p:cNvPr id="4" name="TextBox 3">
            <a:extLst>
              <a:ext uri="{FF2B5EF4-FFF2-40B4-BE49-F238E27FC236}">
                <a16:creationId xmlns:a16="http://schemas.microsoft.com/office/drawing/2014/main" id="{B6DB7DDD-FACA-8AE9-D8CA-AF49F69823D2}"/>
              </a:ext>
            </a:extLst>
          </p:cNvPr>
          <p:cNvSpPr txBox="1"/>
          <p:nvPr/>
        </p:nvSpPr>
        <p:spPr>
          <a:xfrm>
            <a:off x="4572001" y="4386713"/>
            <a:ext cx="3337322" cy="469616"/>
          </a:xfrm>
          <a:prstGeom prst="rect">
            <a:avLst/>
          </a:prstGeom>
          <a:noFill/>
        </p:spPr>
        <p:txBody>
          <a:bodyPr wrap="square" rtlCol="0">
            <a:spAutoFit/>
          </a:bodyPr>
          <a:lstStyle/>
          <a:p>
            <a:r>
              <a:rPr lang="en-US" sz="1226" dirty="0"/>
              <a:t>Source: Transamerica Center for Retirement Studies</a:t>
            </a:r>
          </a:p>
        </p:txBody>
      </p:sp>
      <p:pic>
        <p:nvPicPr>
          <p:cNvPr id="8" name="Picture 7">
            <a:extLst>
              <a:ext uri="{FF2B5EF4-FFF2-40B4-BE49-F238E27FC236}">
                <a16:creationId xmlns:a16="http://schemas.microsoft.com/office/drawing/2014/main" id="{8E47CB14-D595-572C-7824-CABC72C66CFE}"/>
              </a:ext>
            </a:extLst>
          </p:cNvPr>
          <p:cNvPicPr>
            <a:picLocks noChangeAspect="1"/>
          </p:cNvPicPr>
          <p:nvPr/>
        </p:nvPicPr>
        <p:blipFill>
          <a:blip r:embed="rId2"/>
          <a:stretch>
            <a:fillRect/>
          </a:stretch>
        </p:blipFill>
        <p:spPr>
          <a:xfrm>
            <a:off x="1506904" y="968076"/>
            <a:ext cx="6338411" cy="3495721"/>
          </a:xfrm>
          <a:prstGeom prst="rect">
            <a:avLst/>
          </a:prstGeom>
        </p:spPr>
      </p:pic>
    </p:spTree>
    <p:extLst>
      <p:ext uri="{BB962C8B-B14F-4D97-AF65-F5344CB8AC3E}">
        <p14:creationId xmlns:p14="http://schemas.microsoft.com/office/powerpoint/2010/main" val="1381667883"/>
      </p:ext>
    </p:extLst>
  </p:cSld>
  <p:clrMapOvr>
    <a:masterClrMapping/>
  </p:clrMapOvr>
  <p:transition spd="slow">
    <p:push/>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0230210-3BC9-2BC3-37E1-EBAA4EFAB070}"/>
              </a:ext>
            </a:extLst>
          </p:cNvPr>
          <p:cNvSpPr>
            <a:spLocks noGrp="1"/>
          </p:cNvSpPr>
          <p:nvPr>
            <p:ph type="body" idx="1"/>
          </p:nvPr>
        </p:nvSpPr>
        <p:spPr>
          <a:xfrm>
            <a:off x="706041" y="261568"/>
            <a:ext cx="7715100" cy="320100"/>
          </a:xfrm>
        </p:spPr>
        <p:txBody>
          <a:bodyPr/>
          <a:lstStyle/>
          <a:p>
            <a:r>
              <a:rPr lang="en-US" sz="3200" dirty="0">
                <a:solidFill>
                  <a:schemeClr val="accent1">
                    <a:lumMod val="50000"/>
                  </a:schemeClr>
                </a:solidFill>
              </a:rPr>
              <a:t>Delayed RMDs from 2.0 accentuates value of cash-flow planning for early-retirement years</a:t>
            </a:r>
          </a:p>
        </p:txBody>
      </p:sp>
      <p:sp>
        <p:nvSpPr>
          <p:cNvPr id="3" name="Text Placeholder 2">
            <a:extLst>
              <a:ext uri="{FF2B5EF4-FFF2-40B4-BE49-F238E27FC236}">
                <a16:creationId xmlns:a16="http://schemas.microsoft.com/office/drawing/2014/main" id="{5338E9E1-0620-488A-8382-2B6D7A11AEE4}"/>
              </a:ext>
            </a:extLst>
          </p:cNvPr>
          <p:cNvSpPr>
            <a:spLocks noGrp="1"/>
          </p:cNvSpPr>
          <p:nvPr>
            <p:ph type="body" idx="2"/>
          </p:nvPr>
        </p:nvSpPr>
        <p:spPr>
          <a:xfrm>
            <a:off x="706041" y="1487586"/>
            <a:ext cx="7715100" cy="2973000"/>
          </a:xfrm>
        </p:spPr>
        <p:txBody>
          <a:bodyPr/>
          <a:lstStyle/>
          <a:p>
            <a:pPr marL="228600" indent="0"/>
            <a:endParaRPr lang="en-US" sz="1600" dirty="0"/>
          </a:p>
          <a:p>
            <a:pPr marL="514350" indent="-285750">
              <a:buFontTx/>
              <a:buChar char="-"/>
            </a:pPr>
            <a:r>
              <a:rPr lang="en-US" altLang="en-US" sz="1600" dirty="0"/>
              <a:t>Clients’ taxable accounts may be best source of funds during those years</a:t>
            </a:r>
          </a:p>
          <a:p>
            <a:pPr marL="514350" indent="-285750">
              <a:buFontTx/>
              <a:buChar char="-"/>
            </a:pPr>
            <a:endParaRPr lang="en-US" altLang="en-US" sz="1600" dirty="0"/>
          </a:p>
          <a:p>
            <a:pPr marL="514350" indent="-285750">
              <a:buFontTx/>
              <a:buChar char="-"/>
            </a:pPr>
            <a:r>
              <a:rPr lang="en-US" altLang="en-US" sz="1600" dirty="0"/>
              <a:t>May make sense to favor new contributions to taxable account to facilitate cash flows and tax planning in post-work, pre-RMD years</a:t>
            </a:r>
          </a:p>
          <a:p>
            <a:pPr marL="514350" indent="-285750">
              <a:buFontTx/>
              <a:buChar char="-"/>
            </a:pPr>
            <a:endParaRPr lang="en-US" altLang="en-US" sz="1600" dirty="0"/>
          </a:p>
          <a:p>
            <a:pPr marL="514350" indent="-285750">
              <a:buFontTx/>
              <a:buChar char="-"/>
            </a:pPr>
            <a:r>
              <a:rPr lang="en-US" altLang="en-US" sz="1600" dirty="0"/>
              <a:t>Taxable accounts’ asset allocation needs to be teed up to deliver cash flows during that period</a:t>
            </a:r>
          </a:p>
          <a:p>
            <a:pPr marL="514350" indent="-285750">
              <a:buFontTx/>
              <a:buChar char="-"/>
            </a:pPr>
            <a:endParaRPr lang="en-US" dirty="0"/>
          </a:p>
        </p:txBody>
      </p:sp>
    </p:spTree>
    <p:extLst>
      <p:ext uri="{BB962C8B-B14F-4D97-AF65-F5344CB8AC3E}">
        <p14:creationId xmlns:p14="http://schemas.microsoft.com/office/powerpoint/2010/main" val="2038400816"/>
      </p:ext>
    </p:extLst>
  </p:cSld>
  <p:clrMapOvr>
    <a:masterClrMapping/>
  </p:clrMapOvr>
  <p:transition spd="slow">
    <p:push/>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0230210-3BC9-2BC3-37E1-EBAA4EFAB070}"/>
              </a:ext>
            </a:extLst>
          </p:cNvPr>
          <p:cNvSpPr>
            <a:spLocks noGrp="1"/>
          </p:cNvSpPr>
          <p:nvPr>
            <p:ph type="body" idx="1"/>
          </p:nvPr>
        </p:nvSpPr>
        <p:spPr>
          <a:xfrm>
            <a:off x="714450" y="252424"/>
            <a:ext cx="7715100" cy="320100"/>
          </a:xfrm>
        </p:spPr>
        <p:txBody>
          <a:bodyPr/>
          <a:lstStyle/>
          <a:p>
            <a:r>
              <a:rPr lang="en-US" altLang="en-US" sz="3200" dirty="0"/>
              <a:t>Managing tax efficiency of taxable accounts and income distributions is also key</a:t>
            </a:r>
            <a:endParaRPr lang="en-US" sz="3200" dirty="0"/>
          </a:p>
        </p:txBody>
      </p:sp>
      <p:sp>
        <p:nvSpPr>
          <p:cNvPr id="3" name="Text Placeholder 2">
            <a:extLst>
              <a:ext uri="{FF2B5EF4-FFF2-40B4-BE49-F238E27FC236}">
                <a16:creationId xmlns:a16="http://schemas.microsoft.com/office/drawing/2014/main" id="{5338E9E1-0620-488A-8382-2B6D7A11AEE4}"/>
              </a:ext>
            </a:extLst>
          </p:cNvPr>
          <p:cNvSpPr>
            <a:spLocks noGrp="1"/>
          </p:cNvSpPr>
          <p:nvPr>
            <p:ph type="body" idx="2"/>
          </p:nvPr>
        </p:nvSpPr>
        <p:spPr>
          <a:xfrm>
            <a:off x="714450" y="1432722"/>
            <a:ext cx="7715100" cy="2973000"/>
          </a:xfrm>
        </p:spPr>
        <p:txBody>
          <a:bodyPr/>
          <a:lstStyle/>
          <a:p>
            <a:pPr marL="514350" indent="-285750">
              <a:buFontTx/>
              <a:buChar char="-"/>
            </a:pPr>
            <a:endParaRPr lang="en-US" sz="1600" dirty="0"/>
          </a:p>
          <a:p>
            <a:pPr marL="514350" indent="-285750">
              <a:buFontTx/>
              <a:buChar char="-"/>
            </a:pPr>
            <a:r>
              <a:rPr lang="en-US" altLang="en-US" sz="1600" dirty="0"/>
              <a:t>With higher yields available, tax on income distributions can add up</a:t>
            </a:r>
          </a:p>
          <a:p>
            <a:pPr marL="514350" indent="-285750">
              <a:buFontTx/>
              <a:buChar char="-"/>
            </a:pPr>
            <a:r>
              <a:rPr lang="en-US" altLang="en-US" sz="1600" dirty="0"/>
              <a:t>Munis may make sense for fixed-income, cash holdings</a:t>
            </a:r>
          </a:p>
          <a:p>
            <a:pPr marL="514350" indent="-285750">
              <a:buFontTx/>
              <a:buChar char="-"/>
            </a:pPr>
            <a:r>
              <a:rPr lang="en-US" altLang="en-US" sz="1600" dirty="0"/>
              <a:t>Downplay dividend-paying stocks (tax rate is the same as w/capital gains but dividends distributed more consistently)</a:t>
            </a:r>
          </a:p>
          <a:p>
            <a:pPr marL="514350" indent="-285750">
              <a:buFontTx/>
              <a:buChar char="-"/>
            </a:pPr>
            <a:r>
              <a:rPr lang="en-US" altLang="en-US" sz="1600" dirty="0"/>
              <a:t>Avoid actively managed funds (duh!)</a:t>
            </a:r>
          </a:p>
          <a:p>
            <a:pPr marL="514350" indent="-285750">
              <a:buFontTx/>
              <a:buChar char="-"/>
            </a:pPr>
            <a:r>
              <a:rPr lang="en-US" altLang="en-US" sz="1600" dirty="0"/>
              <a:t>Use specific share identification method of cost-basis elections</a:t>
            </a:r>
          </a:p>
          <a:p>
            <a:pPr marL="514350" lvl="1" indent="-285750">
              <a:lnSpc>
                <a:spcPct val="100000"/>
              </a:lnSpc>
              <a:spcBef>
                <a:spcPts val="0"/>
              </a:spcBef>
              <a:buClr>
                <a:schemeClr val="accent1"/>
              </a:buClr>
              <a:buFontTx/>
              <a:buChar char="-"/>
            </a:pPr>
            <a:r>
              <a:rPr lang="en-US" altLang="en-US" sz="1600" dirty="0">
                <a:solidFill>
                  <a:schemeClr val="accent1"/>
                </a:solidFill>
                <a:latin typeface="Helvetica Neue"/>
                <a:ea typeface="Helvetica Neue"/>
                <a:cs typeface="Helvetica Neue"/>
                <a:sym typeface="Helvetica Neue"/>
              </a:rPr>
              <a:t>Facilitates surgical tax-loss selling/gain harvesting</a:t>
            </a:r>
          </a:p>
          <a:p>
            <a:pPr marL="514350" lvl="1" indent="-285750">
              <a:lnSpc>
                <a:spcPct val="100000"/>
              </a:lnSpc>
              <a:spcBef>
                <a:spcPts val="0"/>
              </a:spcBef>
              <a:buClr>
                <a:schemeClr val="accent1"/>
              </a:buClr>
              <a:buFontTx/>
              <a:buChar char="-"/>
            </a:pPr>
            <a:r>
              <a:rPr lang="en-US" altLang="en-US" sz="1600" dirty="0">
                <a:solidFill>
                  <a:schemeClr val="accent1"/>
                </a:solidFill>
                <a:latin typeface="Helvetica Neue"/>
                <a:ea typeface="Helvetica Neue"/>
                <a:cs typeface="Helvetica Neue"/>
                <a:sym typeface="Helvetica Neue"/>
              </a:rPr>
              <a:t>Allows for sales of high-cost-basis shares to meet cash-flow needs</a:t>
            </a:r>
          </a:p>
          <a:p>
            <a:pPr marL="514350" indent="-285750">
              <a:buFontTx/>
              <a:buChar char="-"/>
            </a:pPr>
            <a:endParaRPr lang="en-US" sz="1600" dirty="0"/>
          </a:p>
          <a:p>
            <a:pPr marL="514350" indent="-285750">
              <a:buFontTx/>
              <a:buChar char="-"/>
            </a:pPr>
            <a:endParaRPr lang="en-US" dirty="0"/>
          </a:p>
          <a:p>
            <a:pPr marL="514350" indent="-285750">
              <a:buFontTx/>
              <a:buChar char="-"/>
            </a:pPr>
            <a:endParaRPr lang="en-US" dirty="0"/>
          </a:p>
          <a:p>
            <a:pPr marL="514350" indent="-285750">
              <a:buFontTx/>
              <a:buChar char="-"/>
            </a:pPr>
            <a:endParaRPr lang="en-US" dirty="0"/>
          </a:p>
        </p:txBody>
      </p:sp>
    </p:spTree>
    <p:extLst>
      <p:ext uri="{BB962C8B-B14F-4D97-AF65-F5344CB8AC3E}">
        <p14:creationId xmlns:p14="http://schemas.microsoft.com/office/powerpoint/2010/main" val="3438358167"/>
      </p:ext>
    </p:extLst>
  </p:cSld>
  <p:clrMapOvr>
    <a:masterClrMapping/>
  </p:clrMapOvr>
  <p:transition spd="slow">
    <p:push/>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riangle 26">
            <a:extLst>
              <a:ext uri="{FF2B5EF4-FFF2-40B4-BE49-F238E27FC236}">
                <a16:creationId xmlns:a16="http://schemas.microsoft.com/office/drawing/2014/main" id="{BE681740-7506-9941-89E6-51AA16A26CD6}"/>
              </a:ext>
            </a:extLst>
          </p:cNvPr>
          <p:cNvSpPr/>
          <p:nvPr/>
        </p:nvSpPr>
        <p:spPr>
          <a:xfrm rot="5400000">
            <a:off x="5587450" y="2929102"/>
            <a:ext cx="238700" cy="81545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0" name="Triangle 19">
            <a:extLst>
              <a:ext uri="{FF2B5EF4-FFF2-40B4-BE49-F238E27FC236}">
                <a16:creationId xmlns:a16="http://schemas.microsoft.com/office/drawing/2014/main" id="{73D1C3BF-BE6A-234B-AC92-8892DB2B2E7D}"/>
              </a:ext>
            </a:extLst>
          </p:cNvPr>
          <p:cNvSpPr/>
          <p:nvPr/>
        </p:nvSpPr>
        <p:spPr>
          <a:xfrm>
            <a:off x="4442265" y="2229385"/>
            <a:ext cx="238700" cy="81545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 name="Text Placeholder 1">
            <a:extLst>
              <a:ext uri="{FF2B5EF4-FFF2-40B4-BE49-F238E27FC236}">
                <a16:creationId xmlns:a16="http://schemas.microsoft.com/office/drawing/2014/main" id="{79DCEC45-2846-8E45-8C0A-5947D406B068}"/>
              </a:ext>
            </a:extLst>
          </p:cNvPr>
          <p:cNvSpPr>
            <a:spLocks noGrp="1"/>
          </p:cNvSpPr>
          <p:nvPr>
            <p:ph type="body" idx="1"/>
          </p:nvPr>
        </p:nvSpPr>
        <p:spPr/>
        <p:txBody>
          <a:bodyPr/>
          <a:lstStyle/>
          <a:p>
            <a:r>
              <a:rPr lang="en-US"/>
              <a:t>Roth Conversion Basics</a:t>
            </a:r>
          </a:p>
        </p:txBody>
      </p:sp>
      <p:sp>
        <p:nvSpPr>
          <p:cNvPr id="18" name="Triangle 17">
            <a:extLst>
              <a:ext uri="{FF2B5EF4-FFF2-40B4-BE49-F238E27FC236}">
                <a16:creationId xmlns:a16="http://schemas.microsoft.com/office/drawing/2014/main" id="{8BF7F322-F347-DA4D-AC6B-B1EB1BC9A76A}"/>
              </a:ext>
            </a:extLst>
          </p:cNvPr>
          <p:cNvSpPr/>
          <p:nvPr/>
        </p:nvSpPr>
        <p:spPr>
          <a:xfrm rot="5400000">
            <a:off x="3195190" y="2929101"/>
            <a:ext cx="238700" cy="815450"/>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1" name="Rectangle 10">
            <a:extLst>
              <a:ext uri="{FF2B5EF4-FFF2-40B4-BE49-F238E27FC236}">
                <a16:creationId xmlns:a16="http://schemas.microsoft.com/office/drawing/2014/main" id="{A9B848ED-2086-DF49-A1FA-A113FAC9CF96}"/>
              </a:ext>
            </a:extLst>
          </p:cNvPr>
          <p:cNvSpPr/>
          <p:nvPr/>
        </p:nvSpPr>
        <p:spPr>
          <a:xfrm>
            <a:off x="863046" y="3030124"/>
            <a:ext cx="2051605" cy="613403"/>
          </a:xfrm>
          <a:prstGeom prst="rect">
            <a:avLst/>
          </a:prstGeom>
          <a:solidFill>
            <a:schemeClr val="tx1"/>
          </a:solidFill>
          <a:ln>
            <a:noFill/>
          </a:ln>
          <a:effectLst>
            <a:outerShdw blurRad="1905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68580" rIns="68580" bIns="68580" numCol="1" spcCol="0" rtlCol="0" fromWordArt="0" anchor="ctr" anchorCtr="0" forceAA="0" compatLnSpc="1">
            <a:prstTxWarp prst="textNoShape">
              <a:avLst/>
            </a:prstTxWarp>
            <a:noAutofit/>
          </a:bodyPr>
          <a:lstStyle/>
          <a:p>
            <a:pPr algn="ctr"/>
            <a:r>
              <a:rPr lang="en-US" sz="1800" b="1"/>
              <a:t>Traditional IRA</a:t>
            </a:r>
          </a:p>
        </p:txBody>
      </p:sp>
      <p:sp>
        <p:nvSpPr>
          <p:cNvPr id="17" name="Triangle 16">
            <a:extLst>
              <a:ext uri="{FF2B5EF4-FFF2-40B4-BE49-F238E27FC236}">
                <a16:creationId xmlns:a16="http://schemas.microsoft.com/office/drawing/2014/main" id="{DEAF88E7-588B-7245-80F3-BB45C8D0CD6D}"/>
              </a:ext>
            </a:extLst>
          </p:cNvPr>
          <p:cNvSpPr/>
          <p:nvPr/>
        </p:nvSpPr>
        <p:spPr>
          <a:xfrm rot="16200000">
            <a:off x="5702373" y="1560630"/>
            <a:ext cx="238700" cy="809189"/>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1" name="Rectangle 20">
            <a:extLst>
              <a:ext uri="{FF2B5EF4-FFF2-40B4-BE49-F238E27FC236}">
                <a16:creationId xmlns:a16="http://schemas.microsoft.com/office/drawing/2014/main" id="{B29333B3-C409-234A-99C3-D2266AD4B14B}"/>
              </a:ext>
            </a:extLst>
          </p:cNvPr>
          <p:cNvSpPr/>
          <p:nvPr/>
        </p:nvSpPr>
        <p:spPr>
          <a:xfrm>
            <a:off x="6220857" y="3030124"/>
            <a:ext cx="2051605" cy="613403"/>
          </a:xfrm>
          <a:prstGeom prst="rect">
            <a:avLst/>
          </a:prstGeom>
          <a:solidFill>
            <a:schemeClr val="tx2"/>
          </a:solidFill>
          <a:ln>
            <a:noFill/>
          </a:ln>
          <a:effectLst>
            <a:outerShdw blurRad="1905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68580" rIns="68580" bIns="68580" numCol="1" spcCol="0" rtlCol="0" fromWordArt="0" anchor="ctr" anchorCtr="0" forceAA="0" compatLnSpc="1">
            <a:prstTxWarp prst="textNoShape">
              <a:avLst/>
            </a:prstTxWarp>
            <a:noAutofit/>
          </a:bodyPr>
          <a:lstStyle/>
          <a:p>
            <a:pPr algn="ctr"/>
            <a:r>
              <a:rPr lang="en-US" sz="1800" b="1"/>
              <a:t>Roth IRA</a:t>
            </a:r>
          </a:p>
        </p:txBody>
      </p:sp>
      <p:sp>
        <p:nvSpPr>
          <p:cNvPr id="22" name="Rectangle 21">
            <a:extLst>
              <a:ext uri="{FF2B5EF4-FFF2-40B4-BE49-F238E27FC236}">
                <a16:creationId xmlns:a16="http://schemas.microsoft.com/office/drawing/2014/main" id="{6C03948E-EA1A-2841-B122-DC9395281C90}"/>
              </a:ext>
            </a:extLst>
          </p:cNvPr>
          <p:cNvSpPr/>
          <p:nvPr/>
        </p:nvSpPr>
        <p:spPr>
          <a:xfrm>
            <a:off x="3823098" y="1660539"/>
            <a:ext cx="1482327" cy="611387"/>
          </a:xfrm>
          <a:prstGeom prst="rect">
            <a:avLst/>
          </a:prstGeom>
          <a:solidFill>
            <a:schemeClr val="accent1"/>
          </a:solidFill>
          <a:ln>
            <a:noFill/>
          </a:ln>
          <a:effectLst>
            <a:outerShdw blurRad="1905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68580" rIns="68580" bIns="68580" numCol="1" spcCol="0" rtlCol="0" fromWordArt="0" anchor="ctr" anchorCtr="0" forceAA="0" compatLnSpc="1">
            <a:prstTxWarp prst="textNoShape">
              <a:avLst/>
            </a:prstTxWarp>
            <a:noAutofit/>
          </a:bodyPr>
          <a:lstStyle/>
          <a:p>
            <a:pPr algn="ctr"/>
            <a:r>
              <a:rPr lang="en-US" sz="1050" b="1"/>
              <a:t>Pay Taxes</a:t>
            </a:r>
          </a:p>
        </p:txBody>
      </p:sp>
      <p:sp>
        <p:nvSpPr>
          <p:cNvPr id="23" name="Rectangle 22">
            <a:extLst>
              <a:ext uri="{FF2B5EF4-FFF2-40B4-BE49-F238E27FC236}">
                <a16:creationId xmlns:a16="http://schemas.microsoft.com/office/drawing/2014/main" id="{0E01D6D1-7155-BE45-BE68-218A87710D8E}"/>
              </a:ext>
            </a:extLst>
          </p:cNvPr>
          <p:cNvSpPr/>
          <p:nvPr/>
        </p:nvSpPr>
        <p:spPr>
          <a:xfrm>
            <a:off x="3823098" y="3030124"/>
            <a:ext cx="1482327" cy="613403"/>
          </a:xfrm>
          <a:prstGeom prst="rect">
            <a:avLst/>
          </a:prstGeom>
          <a:solidFill>
            <a:schemeClr val="accent1"/>
          </a:solidFill>
          <a:ln>
            <a:noFill/>
          </a:ln>
          <a:effectLst>
            <a:outerShdw blurRad="1905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68580" rIns="68580" bIns="68580" numCol="1" spcCol="0" rtlCol="0" fromWordArt="0" anchor="ctr" anchorCtr="0" forceAA="0" compatLnSpc="1">
            <a:prstTxWarp prst="textNoShape">
              <a:avLst/>
            </a:prstTxWarp>
            <a:noAutofit/>
          </a:bodyPr>
          <a:lstStyle/>
          <a:p>
            <a:pPr algn="ctr"/>
            <a:r>
              <a:rPr lang="en-US" sz="1050"/>
              <a:t>Converted Amount</a:t>
            </a:r>
          </a:p>
        </p:txBody>
      </p:sp>
      <p:sp>
        <p:nvSpPr>
          <p:cNvPr id="24" name="Rectangle 23">
            <a:extLst>
              <a:ext uri="{FF2B5EF4-FFF2-40B4-BE49-F238E27FC236}">
                <a16:creationId xmlns:a16="http://schemas.microsoft.com/office/drawing/2014/main" id="{A0C3B46B-3E7F-B045-B019-AD88B2957F05}"/>
              </a:ext>
            </a:extLst>
          </p:cNvPr>
          <p:cNvSpPr/>
          <p:nvPr/>
        </p:nvSpPr>
        <p:spPr>
          <a:xfrm>
            <a:off x="6213617" y="1658523"/>
            <a:ext cx="2058845" cy="613403"/>
          </a:xfrm>
          <a:prstGeom prst="rect">
            <a:avLst/>
          </a:prstGeom>
          <a:solidFill>
            <a:schemeClr val="accent1"/>
          </a:solidFill>
          <a:ln>
            <a:noFill/>
          </a:ln>
          <a:effectLst>
            <a:outerShdw blurRad="1905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68580" rIns="68580" bIns="68580" numCol="1" spcCol="0" rtlCol="0" fromWordArt="0" anchor="ctr" anchorCtr="0" forceAA="0" compatLnSpc="1">
            <a:prstTxWarp prst="textNoShape">
              <a:avLst/>
            </a:prstTxWarp>
            <a:noAutofit/>
          </a:bodyPr>
          <a:lstStyle/>
          <a:p>
            <a:pPr algn="ctr"/>
            <a:r>
              <a:rPr lang="en-US" sz="1500"/>
              <a:t>Outside Taxable or Brokerage Account</a:t>
            </a:r>
          </a:p>
        </p:txBody>
      </p:sp>
      <p:sp>
        <p:nvSpPr>
          <p:cNvPr id="3" name="TextBox 2">
            <a:extLst>
              <a:ext uri="{FF2B5EF4-FFF2-40B4-BE49-F238E27FC236}">
                <a16:creationId xmlns:a16="http://schemas.microsoft.com/office/drawing/2014/main" id="{053EE3EA-A067-2B4B-B24C-A69D89EAE919}"/>
              </a:ext>
            </a:extLst>
          </p:cNvPr>
          <p:cNvSpPr txBox="1"/>
          <p:nvPr/>
        </p:nvSpPr>
        <p:spPr>
          <a:xfrm>
            <a:off x="1344628" y="2822375"/>
            <a:ext cx="1088439" cy="161583"/>
          </a:xfrm>
          <a:prstGeom prst="rect">
            <a:avLst/>
          </a:prstGeom>
          <a:noFill/>
        </p:spPr>
        <p:txBody>
          <a:bodyPr wrap="none" lIns="0" tIns="0" rIns="0" bIns="0" rtlCol="0">
            <a:spAutoFit/>
          </a:bodyPr>
          <a:lstStyle/>
          <a:p>
            <a:pPr algn="ctr"/>
            <a:r>
              <a:rPr lang="en-US" sz="1050"/>
              <a:t>$500,000 Account</a:t>
            </a:r>
          </a:p>
        </p:txBody>
      </p:sp>
      <p:sp>
        <p:nvSpPr>
          <p:cNvPr id="4" name="TextBox 3">
            <a:extLst>
              <a:ext uri="{FF2B5EF4-FFF2-40B4-BE49-F238E27FC236}">
                <a16:creationId xmlns:a16="http://schemas.microsoft.com/office/drawing/2014/main" id="{7AD81AA2-D3E8-B04F-988F-5390E9BC7A15}"/>
              </a:ext>
            </a:extLst>
          </p:cNvPr>
          <p:cNvSpPr txBox="1"/>
          <p:nvPr/>
        </p:nvSpPr>
        <p:spPr>
          <a:xfrm>
            <a:off x="4317157" y="3651745"/>
            <a:ext cx="488916" cy="161583"/>
          </a:xfrm>
          <a:prstGeom prst="rect">
            <a:avLst/>
          </a:prstGeom>
          <a:noFill/>
        </p:spPr>
        <p:txBody>
          <a:bodyPr wrap="none" lIns="0" tIns="0" rIns="0" bIns="0" rtlCol="0">
            <a:spAutoFit/>
          </a:bodyPr>
          <a:lstStyle/>
          <a:p>
            <a:pPr algn="ctr"/>
            <a:r>
              <a:rPr lang="en-US" sz="1050">
                <a:solidFill>
                  <a:schemeClr val="accent1"/>
                </a:solidFill>
              </a:rPr>
              <a:t>$10,000</a:t>
            </a:r>
          </a:p>
        </p:txBody>
      </p:sp>
      <p:sp>
        <p:nvSpPr>
          <p:cNvPr id="5" name="TextBox 4">
            <a:extLst>
              <a:ext uri="{FF2B5EF4-FFF2-40B4-BE49-F238E27FC236}">
                <a16:creationId xmlns:a16="http://schemas.microsoft.com/office/drawing/2014/main" id="{1D1B8CF3-DE31-9946-A529-1894953AFDCE}"/>
              </a:ext>
            </a:extLst>
          </p:cNvPr>
          <p:cNvSpPr txBox="1"/>
          <p:nvPr/>
        </p:nvSpPr>
        <p:spPr>
          <a:xfrm>
            <a:off x="4949854" y="2547151"/>
            <a:ext cx="1133324" cy="161583"/>
          </a:xfrm>
          <a:prstGeom prst="rect">
            <a:avLst/>
          </a:prstGeom>
          <a:noFill/>
        </p:spPr>
        <p:txBody>
          <a:bodyPr wrap="none" lIns="0" tIns="0" rIns="0" bIns="0" rtlCol="0">
            <a:spAutoFit/>
          </a:bodyPr>
          <a:lstStyle/>
          <a:p>
            <a:pPr algn="ctr"/>
            <a:r>
              <a:rPr lang="en-US" sz="1050">
                <a:solidFill>
                  <a:schemeClr val="accent1"/>
                </a:solidFill>
              </a:rPr>
              <a:t>$2,500 taxes owed</a:t>
            </a:r>
          </a:p>
        </p:txBody>
      </p:sp>
      <p:sp>
        <p:nvSpPr>
          <p:cNvPr id="6" name="TextBox 5">
            <a:extLst>
              <a:ext uri="{FF2B5EF4-FFF2-40B4-BE49-F238E27FC236}">
                <a16:creationId xmlns:a16="http://schemas.microsoft.com/office/drawing/2014/main" id="{C09476E7-00AF-844C-A9A6-8EDB2F0F644E}"/>
              </a:ext>
            </a:extLst>
          </p:cNvPr>
          <p:cNvSpPr txBox="1"/>
          <p:nvPr/>
        </p:nvSpPr>
        <p:spPr>
          <a:xfrm>
            <a:off x="4224183" y="1444424"/>
            <a:ext cx="674865" cy="161583"/>
          </a:xfrm>
          <a:prstGeom prst="rect">
            <a:avLst/>
          </a:prstGeom>
          <a:noFill/>
        </p:spPr>
        <p:txBody>
          <a:bodyPr wrap="none" lIns="0" tIns="0" rIns="0" bIns="0" rtlCol="0">
            <a:spAutoFit/>
          </a:bodyPr>
          <a:lstStyle/>
          <a:p>
            <a:pPr algn="ctr"/>
            <a:r>
              <a:rPr lang="en-US" sz="1050">
                <a:solidFill>
                  <a:schemeClr val="accent1"/>
                </a:solidFill>
              </a:rPr>
              <a:t>25% Taxes</a:t>
            </a:r>
          </a:p>
        </p:txBody>
      </p:sp>
      <p:sp>
        <p:nvSpPr>
          <p:cNvPr id="7" name="TextBox 6">
            <a:extLst>
              <a:ext uri="{FF2B5EF4-FFF2-40B4-BE49-F238E27FC236}">
                <a16:creationId xmlns:a16="http://schemas.microsoft.com/office/drawing/2014/main" id="{81CF9852-F14C-1B4F-BD50-518E37297C0E}"/>
              </a:ext>
            </a:extLst>
          </p:cNvPr>
          <p:cNvSpPr txBox="1"/>
          <p:nvPr/>
        </p:nvSpPr>
        <p:spPr>
          <a:xfrm>
            <a:off x="6998581" y="3651745"/>
            <a:ext cx="488916" cy="161583"/>
          </a:xfrm>
          <a:prstGeom prst="rect">
            <a:avLst/>
          </a:prstGeom>
          <a:noFill/>
        </p:spPr>
        <p:txBody>
          <a:bodyPr wrap="none" lIns="0" tIns="0" rIns="0" bIns="0" rtlCol="0">
            <a:spAutoFit/>
          </a:bodyPr>
          <a:lstStyle/>
          <a:p>
            <a:pPr algn="ctr"/>
            <a:r>
              <a:rPr lang="en-US" sz="1050">
                <a:solidFill>
                  <a:schemeClr val="tx2"/>
                </a:solidFill>
              </a:rPr>
              <a:t>$10,000</a:t>
            </a:r>
          </a:p>
        </p:txBody>
      </p:sp>
      <p:sp>
        <p:nvSpPr>
          <p:cNvPr id="8" name="TextBox 7">
            <a:extLst>
              <a:ext uri="{FF2B5EF4-FFF2-40B4-BE49-F238E27FC236}">
                <a16:creationId xmlns:a16="http://schemas.microsoft.com/office/drawing/2014/main" id="{0F1CA2EA-99AE-5646-B184-9EB09F7C6FCE}"/>
              </a:ext>
            </a:extLst>
          </p:cNvPr>
          <p:cNvSpPr txBox="1"/>
          <p:nvPr/>
        </p:nvSpPr>
        <p:spPr>
          <a:xfrm>
            <a:off x="6710040" y="1444424"/>
            <a:ext cx="1065997" cy="161583"/>
          </a:xfrm>
          <a:prstGeom prst="rect">
            <a:avLst/>
          </a:prstGeom>
          <a:noFill/>
        </p:spPr>
        <p:txBody>
          <a:bodyPr wrap="none" lIns="0" tIns="0" rIns="0" bIns="0" rtlCol="0">
            <a:spAutoFit/>
          </a:bodyPr>
          <a:lstStyle/>
          <a:p>
            <a:pPr algn="ctr"/>
            <a:r>
              <a:rPr lang="en-US" sz="1050">
                <a:solidFill>
                  <a:schemeClr val="accent1"/>
                </a:solidFill>
              </a:rPr>
              <a:t>$2,500 taxes paid</a:t>
            </a:r>
          </a:p>
        </p:txBody>
      </p:sp>
      <p:sp>
        <p:nvSpPr>
          <p:cNvPr id="9" name="TextBox 8">
            <a:extLst>
              <a:ext uri="{FF2B5EF4-FFF2-40B4-BE49-F238E27FC236}">
                <a16:creationId xmlns:a16="http://schemas.microsoft.com/office/drawing/2014/main" id="{9DFB86C5-C1DA-1549-BEE1-1D17CF49E0CA}"/>
              </a:ext>
            </a:extLst>
          </p:cNvPr>
          <p:cNvSpPr txBox="1"/>
          <p:nvPr/>
        </p:nvSpPr>
        <p:spPr>
          <a:xfrm>
            <a:off x="1089309" y="3651745"/>
            <a:ext cx="1609415" cy="161583"/>
          </a:xfrm>
          <a:prstGeom prst="rect">
            <a:avLst/>
          </a:prstGeom>
          <a:noFill/>
        </p:spPr>
        <p:txBody>
          <a:bodyPr wrap="none" lIns="0" tIns="0" rIns="0" bIns="0" rtlCol="0">
            <a:spAutoFit/>
          </a:bodyPr>
          <a:lstStyle/>
          <a:p>
            <a:pPr algn="ctr"/>
            <a:r>
              <a:rPr lang="en-US" sz="1050"/>
              <a:t>$490,000 Remaining value</a:t>
            </a:r>
          </a:p>
        </p:txBody>
      </p:sp>
    </p:spTree>
    <p:extLst>
      <p:ext uri="{BB962C8B-B14F-4D97-AF65-F5344CB8AC3E}">
        <p14:creationId xmlns:p14="http://schemas.microsoft.com/office/powerpoint/2010/main" val="4226242155"/>
      </p:ext>
    </p:extLst>
  </p:cSld>
  <p:clrMapOvr>
    <a:masterClrMapping/>
  </p:clrMapOvr>
  <p:transition spd="slow">
    <p:push/>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83E261B-36FD-DF4B-B67F-C9EDE2D4D66E}"/>
              </a:ext>
            </a:extLst>
          </p:cNvPr>
          <p:cNvSpPr>
            <a:spLocks noGrp="1"/>
          </p:cNvSpPr>
          <p:nvPr>
            <p:ph type="body" idx="1"/>
          </p:nvPr>
        </p:nvSpPr>
        <p:spPr/>
        <p:txBody>
          <a:bodyPr/>
          <a:lstStyle/>
          <a:p>
            <a:r>
              <a:rPr lang="en-US"/>
              <a:t>Considerations – </a:t>
            </a:r>
            <a:r>
              <a:rPr lang="en-US">
                <a:solidFill>
                  <a:schemeClr val="tx2"/>
                </a:solidFill>
              </a:rPr>
              <a:t>Roth Conversions</a:t>
            </a:r>
          </a:p>
        </p:txBody>
      </p:sp>
      <p:sp>
        <p:nvSpPr>
          <p:cNvPr id="6" name="Text Placeholder 5">
            <a:extLst>
              <a:ext uri="{FF2B5EF4-FFF2-40B4-BE49-F238E27FC236}">
                <a16:creationId xmlns:a16="http://schemas.microsoft.com/office/drawing/2014/main" id="{819E47CF-FB63-0D4D-B289-654CD40426DB}"/>
              </a:ext>
            </a:extLst>
          </p:cNvPr>
          <p:cNvSpPr>
            <a:spLocks noGrp="1"/>
          </p:cNvSpPr>
          <p:nvPr>
            <p:ph type="body" idx="2"/>
          </p:nvPr>
        </p:nvSpPr>
        <p:spPr/>
        <p:txBody>
          <a:bodyPr numCol="1"/>
          <a:lstStyle/>
          <a:p>
            <a:pPr marL="342900" indent="-342900">
              <a:buClr>
                <a:schemeClr val="tx2"/>
              </a:buClr>
              <a:buFont typeface="+mj-lt"/>
              <a:buAutoNum type="arabicPeriod"/>
            </a:pPr>
            <a:r>
              <a:rPr lang="en-US" sz="2400"/>
              <a:t>Can you pay the taxes now?</a:t>
            </a:r>
          </a:p>
          <a:p>
            <a:pPr marL="342900" indent="-342900">
              <a:buClr>
                <a:schemeClr val="tx2"/>
              </a:buClr>
              <a:buFont typeface="+mj-lt"/>
              <a:buAutoNum type="arabicPeriod"/>
            </a:pPr>
            <a:r>
              <a:rPr lang="en-US" sz="2400"/>
              <a:t>Where are your income and tax rates?</a:t>
            </a:r>
          </a:p>
          <a:p>
            <a:pPr marL="342900" indent="-342900">
              <a:buClr>
                <a:schemeClr val="tx2"/>
              </a:buClr>
              <a:buFont typeface="+mj-lt"/>
              <a:buAutoNum type="arabicPeriod"/>
            </a:pPr>
            <a:r>
              <a:rPr lang="en-US" sz="2400"/>
              <a:t>Do you expect tax rates for yourself to go up or down?</a:t>
            </a:r>
          </a:p>
          <a:p>
            <a:pPr marL="342900" indent="-342900">
              <a:buClr>
                <a:schemeClr val="tx2"/>
              </a:buClr>
              <a:buFont typeface="+mj-lt"/>
              <a:buAutoNum type="arabicPeriod"/>
            </a:pPr>
            <a:r>
              <a:rPr lang="en-US" sz="2400"/>
              <a:t>Do you need tax diversification?</a:t>
            </a:r>
          </a:p>
          <a:p>
            <a:pPr marL="342900" indent="-342900">
              <a:buClr>
                <a:schemeClr val="tx2"/>
              </a:buClr>
              <a:buFont typeface="+mj-lt"/>
              <a:buAutoNum type="arabicPeriod"/>
            </a:pPr>
            <a:endParaRPr lang="en-US" sz="2400"/>
          </a:p>
          <a:p>
            <a:pPr>
              <a:buClr>
                <a:schemeClr val="tx2"/>
              </a:buClr>
            </a:pPr>
            <a:endParaRPr lang="en-US" sz="2400"/>
          </a:p>
        </p:txBody>
      </p:sp>
    </p:spTree>
    <p:extLst>
      <p:ext uri="{BB962C8B-B14F-4D97-AF65-F5344CB8AC3E}">
        <p14:creationId xmlns:p14="http://schemas.microsoft.com/office/powerpoint/2010/main" val="2152407528"/>
      </p:ext>
    </p:extLst>
  </p:cSld>
  <p:clrMapOvr>
    <a:masterClrMapping/>
  </p:clrMapOvr>
  <p:transition spd="slow">
    <p:push/>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79A5CCA-27D6-2AE9-244B-77F0A07DBB71}"/>
              </a:ext>
            </a:extLst>
          </p:cNvPr>
          <p:cNvSpPr>
            <a:spLocks noGrp="1"/>
          </p:cNvSpPr>
          <p:nvPr>
            <p:ph type="body" idx="1"/>
          </p:nvPr>
        </p:nvSpPr>
        <p:spPr/>
        <p:txBody>
          <a:bodyPr/>
          <a:lstStyle/>
          <a:p>
            <a:r>
              <a:rPr lang="en-US" dirty="0"/>
              <a:t>529 to Roth Rollovers</a:t>
            </a:r>
          </a:p>
        </p:txBody>
      </p:sp>
      <p:sp>
        <p:nvSpPr>
          <p:cNvPr id="3" name="Text Placeholder 2">
            <a:extLst>
              <a:ext uri="{FF2B5EF4-FFF2-40B4-BE49-F238E27FC236}">
                <a16:creationId xmlns:a16="http://schemas.microsoft.com/office/drawing/2014/main" id="{D1670EB0-BCFB-E042-E833-E3680D6DDCF5}"/>
              </a:ext>
            </a:extLst>
          </p:cNvPr>
          <p:cNvSpPr>
            <a:spLocks noGrp="1"/>
          </p:cNvSpPr>
          <p:nvPr>
            <p:ph type="body" idx="2"/>
          </p:nvPr>
        </p:nvSpPr>
        <p:spPr>
          <a:xfrm>
            <a:off x="706041" y="1121308"/>
            <a:ext cx="7719643" cy="3307738"/>
          </a:xfrm>
        </p:spPr>
        <p:txBody>
          <a:bodyPr/>
          <a:lstStyle/>
          <a:p>
            <a:r>
              <a:rPr lang="en-US" sz="1200" dirty="0"/>
              <a:t>• Current law </a:t>
            </a:r>
          </a:p>
          <a:p>
            <a:r>
              <a:rPr lang="en-US" sz="1200" dirty="0"/>
              <a:t>	– No mechanism to rollover unused 529 funds to retirement accounts </a:t>
            </a:r>
          </a:p>
          <a:p>
            <a:endParaRPr lang="en-US" sz="1200" dirty="0"/>
          </a:p>
          <a:p>
            <a:r>
              <a:rPr lang="en-US" sz="1200" dirty="0"/>
              <a:t>• SECURE 2.0: </a:t>
            </a:r>
          </a:p>
          <a:p>
            <a:r>
              <a:rPr lang="en-US" sz="1200" dirty="0"/>
              <a:t>	– Allows for rollovers 529 plan funds to Roth IRAs </a:t>
            </a:r>
          </a:p>
          <a:p>
            <a:r>
              <a:rPr lang="en-US" sz="1200" dirty="0"/>
              <a:t>	– 529 must be maintained for at least 15-years before the rollover </a:t>
            </a:r>
          </a:p>
          <a:p>
            <a:r>
              <a:rPr lang="en-US" sz="1200" dirty="0"/>
              <a:t>	– Roth rollovers limited to the aggregate contributions (and attributable earnings) made at least 5- years   </a:t>
            </a:r>
          </a:p>
          <a:p>
            <a:r>
              <a:rPr lang="en-US" sz="1200" dirty="0"/>
              <a:t>        before the date of the distribution </a:t>
            </a:r>
          </a:p>
          <a:p>
            <a:r>
              <a:rPr lang="en-US" sz="1200" dirty="0"/>
              <a:t>	– Must be a direct, trustee-to-trustee transfer to a Roth IRA account maintained for the benefit of the 529  </a:t>
            </a:r>
          </a:p>
          <a:p>
            <a:r>
              <a:rPr lang="en-US" sz="1200" dirty="0"/>
              <a:t>        plan beneficiary </a:t>
            </a:r>
          </a:p>
          <a:p>
            <a:r>
              <a:rPr lang="en-US" sz="1200" dirty="0"/>
              <a:t>	– Rollover limited to the $6,500 (2023 plus $1,000 catchup) contribution limit (adjusted for inflation) </a:t>
            </a:r>
          </a:p>
          <a:p>
            <a:r>
              <a:rPr lang="en-US" sz="1200" dirty="0"/>
              <a:t>		 - Regular IRA contributions reduce eligible 529 rollovers </a:t>
            </a:r>
          </a:p>
          <a:p>
            <a:r>
              <a:rPr lang="en-US" sz="1200" dirty="0"/>
              <a:t>		 - Roth income limits don’t seem to apply </a:t>
            </a:r>
          </a:p>
          <a:p>
            <a:r>
              <a:rPr lang="en-US" sz="1200" dirty="0"/>
              <a:t>		 - Overall aggregate lifetime limit of $35,000 </a:t>
            </a:r>
          </a:p>
          <a:p>
            <a:r>
              <a:rPr lang="en-US" sz="1200" dirty="0"/>
              <a:t>	– Earnings and contributions from the 529 plan carryover for the Roth ordering rules </a:t>
            </a:r>
          </a:p>
          <a:p>
            <a:r>
              <a:rPr lang="en-US" sz="1200" dirty="0"/>
              <a:t>	– Effective starting in 2024 </a:t>
            </a:r>
          </a:p>
        </p:txBody>
      </p:sp>
    </p:spTree>
    <p:extLst>
      <p:ext uri="{BB962C8B-B14F-4D97-AF65-F5344CB8AC3E}">
        <p14:creationId xmlns:p14="http://schemas.microsoft.com/office/powerpoint/2010/main" val="2134325794"/>
      </p:ext>
    </p:extLst>
  </p:cSld>
  <p:clrMapOvr>
    <a:masterClrMapping/>
  </p:clrMapOvr>
  <p:transition spd="slow">
    <p:push/>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0230210-3BC9-2BC3-37E1-EBAA4EFAB070}"/>
              </a:ext>
            </a:extLst>
          </p:cNvPr>
          <p:cNvSpPr>
            <a:spLocks noGrp="1"/>
          </p:cNvSpPr>
          <p:nvPr>
            <p:ph type="body" idx="1"/>
          </p:nvPr>
        </p:nvSpPr>
        <p:spPr/>
        <p:txBody>
          <a:bodyPr/>
          <a:lstStyle/>
          <a:p>
            <a:r>
              <a:rPr lang="en-US" dirty="0"/>
              <a:t>529 Planning Points</a:t>
            </a:r>
          </a:p>
        </p:txBody>
      </p:sp>
      <p:sp>
        <p:nvSpPr>
          <p:cNvPr id="3" name="Text Placeholder 2">
            <a:extLst>
              <a:ext uri="{FF2B5EF4-FFF2-40B4-BE49-F238E27FC236}">
                <a16:creationId xmlns:a16="http://schemas.microsoft.com/office/drawing/2014/main" id="{5338E9E1-0620-488A-8382-2B6D7A11AEE4}"/>
              </a:ext>
            </a:extLst>
          </p:cNvPr>
          <p:cNvSpPr>
            <a:spLocks noGrp="1"/>
          </p:cNvSpPr>
          <p:nvPr>
            <p:ph type="body" idx="2"/>
          </p:nvPr>
        </p:nvSpPr>
        <p:spPr>
          <a:xfrm>
            <a:off x="706041" y="1085250"/>
            <a:ext cx="7715100" cy="2973000"/>
          </a:xfrm>
        </p:spPr>
        <p:txBody>
          <a:bodyPr/>
          <a:lstStyle/>
          <a:p>
            <a:pPr marL="514350" indent="-285750">
              <a:buFontTx/>
              <a:buChar char="-"/>
            </a:pPr>
            <a:r>
              <a:rPr lang="en-US" sz="1600" dirty="0"/>
              <a:t>$35,000 lifetime per beneficiary though – two spouses and three kids and 6 grandkids = $385,000!</a:t>
            </a:r>
          </a:p>
          <a:p>
            <a:pPr marL="514350" indent="-285750">
              <a:buFontTx/>
              <a:buChar char="-"/>
            </a:pPr>
            <a:r>
              <a:rPr lang="en-US" sz="1600" dirty="0"/>
              <a:t>IRA bene – not the owner is the rules</a:t>
            </a:r>
          </a:p>
          <a:p>
            <a:pPr marL="514350" indent="-285750">
              <a:buFontTx/>
              <a:buChar char="-"/>
            </a:pPr>
            <a:r>
              <a:rPr lang="en-US" sz="1600" dirty="0"/>
              <a:t>Uncertain on 15-year rule – can you add new beneficiary without triggering new 15 years?</a:t>
            </a:r>
          </a:p>
          <a:p>
            <a:pPr marL="514350" indent="-285750">
              <a:buFontTx/>
              <a:buChar char="-"/>
            </a:pPr>
            <a:r>
              <a:rPr lang="en-US" sz="1600" dirty="0"/>
              <a:t>Rollover can’t include anything earnings or contributions from past 5 years</a:t>
            </a:r>
          </a:p>
          <a:p>
            <a:pPr marL="514350" indent="-285750">
              <a:buFontTx/>
              <a:buChar char="-"/>
            </a:pPr>
            <a:r>
              <a:rPr lang="en-US" sz="1600" dirty="0"/>
              <a:t>Would count against the $6,500 annual contribution amount and be offset by it</a:t>
            </a:r>
          </a:p>
          <a:p>
            <a:pPr marL="514350" indent="-285750">
              <a:buFontTx/>
              <a:buChar char="-"/>
            </a:pPr>
            <a:r>
              <a:rPr lang="en-US" sz="1600" dirty="0"/>
              <a:t>No income limits to 529 – backdoor option? Contribute to 529 then rollover in 5 years to Roth</a:t>
            </a:r>
          </a:p>
          <a:p>
            <a:pPr marL="514350" indent="-285750">
              <a:buFontTx/>
              <a:buChar char="-"/>
            </a:pPr>
            <a:r>
              <a:rPr lang="en-US" sz="1600" dirty="0"/>
              <a:t>Also – a way around the earned income aspect – not needed for the rollover</a:t>
            </a:r>
          </a:p>
          <a:p>
            <a:pPr marL="514350" indent="-285750">
              <a:buFontTx/>
              <a:buChar char="-"/>
            </a:pPr>
            <a:endParaRPr lang="en-US" dirty="0"/>
          </a:p>
          <a:p>
            <a:pPr marL="514350" indent="-285750">
              <a:buFontTx/>
              <a:buChar char="-"/>
            </a:pPr>
            <a:endParaRPr lang="en-US" dirty="0"/>
          </a:p>
          <a:p>
            <a:pPr marL="514350" indent="-285750">
              <a:buFontTx/>
              <a:buChar char="-"/>
            </a:pPr>
            <a:endParaRPr lang="en-US" dirty="0"/>
          </a:p>
        </p:txBody>
      </p:sp>
    </p:spTree>
    <p:extLst>
      <p:ext uri="{BB962C8B-B14F-4D97-AF65-F5344CB8AC3E}">
        <p14:creationId xmlns:p14="http://schemas.microsoft.com/office/powerpoint/2010/main" val="401217237"/>
      </p:ext>
    </p:extLst>
  </p:cSld>
  <p:clrMapOvr>
    <a:masterClrMapping/>
  </p:clrMapOvr>
  <p:transition spd="slow">
    <p:push/>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0230210-3BC9-2BC3-37E1-EBAA4EFAB070}"/>
              </a:ext>
            </a:extLst>
          </p:cNvPr>
          <p:cNvSpPr>
            <a:spLocks noGrp="1"/>
          </p:cNvSpPr>
          <p:nvPr>
            <p:ph type="body" idx="1"/>
          </p:nvPr>
        </p:nvSpPr>
        <p:spPr/>
        <p:txBody>
          <a:bodyPr/>
          <a:lstStyle/>
          <a:p>
            <a:r>
              <a:rPr lang="en-US" dirty="0"/>
              <a:t>529 Planning Points</a:t>
            </a:r>
          </a:p>
        </p:txBody>
      </p:sp>
      <p:sp>
        <p:nvSpPr>
          <p:cNvPr id="3" name="Text Placeholder 2">
            <a:extLst>
              <a:ext uri="{FF2B5EF4-FFF2-40B4-BE49-F238E27FC236}">
                <a16:creationId xmlns:a16="http://schemas.microsoft.com/office/drawing/2014/main" id="{5338E9E1-0620-488A-8382-2B6D7A11AEE4}"/>
              </a:ext>
            </a:extLst>
          </p:cNvPr>
          <p:cNvSpPr>
            <a:spLocks noGrp="1"/>
          </p:cNvSpPr>
          <p:nvPr>
            <p:ph type="body" idx="2"/>
          </p:nvPr>
        </p:nvSpPr>
        <p:spPr>
          <a:xfrm>
            <a:off x="706041" y="1085250"/>
            <a:ext cx="7715100" cy="2973000"/>
          </a:xfrm>
        </p:spPr>
        <p:txBody>
          <a:bodyPr/>
          <a:lstStyle/>
          <a:p>
            <a:pPr marL="514350" indent="-285750">
              <a:buFontTx/>
              <a:buChar char="-"/>
            </a:pPr>
            <a:r>
              <a:rPr lang="en-US" sz="1600" dirty="0"/>
              <a:t>Start a 529 soon</a:t>
            </a:r>
          </a:p>
          <a:p>
            <a:pPr marL="514350" indent="-285750">
              <a:buFontTx/>
              <a:buChar char="-"/>
            </a:pPr>
            <a:endParaRPr lang="en-US" sz="1600" dirty="0"/>
          </a:p>
          <a:p>
            <a:pPr marL="514350" indent="-285750">
              <a:buFontTx/>
              <a:buChar char="-"/>
            </a:pPr>
            <a:r>
              <a:rPr lang="en-US" sz="1600" dirty="0"/>
              <a:t>Consider a 2-year-old – 15 years from now that $35,000 could start moving to a Roth IRA for the child at age 17</a:t>
            </a:r>
          </a:p>
          <a:p>
            <a:pPr marL="514350" indent="-285750">
              <a:buFontTx/>
              <a:buChar char="-"/>
            </a:pPr>
            <a:endParaRPr lang="en-US" sz="1600" dirty="0"/>
          </a:p>
          <a:p>
            <a:pPr marL="514350" indent="-285750">
              <a:buFontTx/>
              <a:buChar char="-"/>
            </a:pPr>
            <a:r>
              <a:rPr lang="en-US" sz="1600" dirty="0"/>
              <a:t>What’s the benefit? 529 can be state income tax deductible – Roth is not – gets same tax-free growth </a:t>
            </a:r>
          </a:p>
          <a:p>
            <a:pPr marL="514350" indent="-285750">
              <a:buFontTx/>
              <a:buChar char="-"/>
            </a:pPr>
            <a:endParaRPr lang="en-US" sz="1600" dirty="0"/>
          </a:p>
          <a:p>
            <a:pPr marL="514350" indent="-285750">
              <a:buFontTx/>
              <a:buChar char="-"/>
            </a:pPr>
            <a:r>
              <a:rPr lang="en-US" sz="1600" dirty="0"/>
              <a:t>Can serve double purpose </a:t>
            </a:r>
          </a:p>
          <a:p>
            <a:pPr marL="514350" indent="-285750">
              <a:buFontTx/>
              <a:buChar char="-"/>
            </a:pPr>
            <a:endParaRPr lang="en-US" sz="1600" dirty="0"/>
          </a:p>
          <a:p>
            <a:pPr marL="514350" indent="-285750">
              <a:buFontTx/>
              <a:buChar char="-"/>
            </a:pPr>
            <a:r>
              <a:rPr lang="en-US" sz="1600" dirty="0"/>
              <a:t>Get the clock running  </a:t>
            </a:r>
          </a:p>
          <a:p>
            <a:pPr marL="514350" indent="-285750">
              <a:buFontTx/>
              <a:buChar char="-"/>
            </a:pPr>
            <a:endParaRPr lang="en-US" dirty="0"/>
          </a:p>
          <a:p>
            <a:pPr marL="514350" indent="-285750">
              <a:buFontTx/>
              <a:buChar char="-"/>
            </a:pPr>
            <a:endParaRPr lang="en-US" dirty="0"/>
          </a:p>
          <a:p>
            <a:pPr marL="514350" indent="-285750">
              <a:buFontTx/>
              <a:buChar char="-"/>
            </a:pPr>
            <a:endParaRPr lang="en-US" dirty="0"/>
          </a:p>
        </p:txBody>
      </p:sp>
    </p:spTree>
    <p:extLst>
      <p:ext uri="{BB962C8B-B14F-4D97-AF65-F5344CB8AC3E}">
        <p14:creationId xmlns:p14="http://schemas.microsoft.com/office/powerpoint/2010/main" val="2511119019"/>
      </p:ext>
    </p:extLst>
  </p:cSld>
  <p:clrMapOvr>
    <a:masterClrMapping/>
  </p:clrMapOvr>
  <p:transition spd="slow">
    <p:push/>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F23B180-C828-3007-F321-9A8548BB4328}"/>
              </a:ext>
            </a:extLst>
          </p:cNvPr>
          <p:cNvSpPr>
            <a:spLocks noGrp="1"/>
          </p:cNvSpPr>
          <p:nvPr>
            <p:ph type="body" idx="1"/>
          </p:nvPr>
        </p:nvSpPr>
        <p:spPr/>
        <p:txBody>
          <a:bodyPr/>
          <a:lstStyle/>
          <a:p>
            <a:r>
              <a:rPr lang="en-US" dirty="0"/>
              <a:t>Emergency Expense Withdrawals</a:t>
            </a:r>
          </a:p>
        </p:txBody>
      </p:sp>
      <p:sp>
        <p:nvSpPr>
          <p:cNvPr id="3" name="Text Placeholder 2">
            <a:extLst>
              <a:ext uri="{FF2B5EF4-FFF2-40B4-BE49-F238E27FC236}">
                <a16:creationId xmlns:a16="http://schemas.microsoft.com/office/drawing/2014/main" id="{9FB9C1D1-83EE-C60C-42BF-D0B890EA825C}"/>
              </a:ext>
            </a:extLst>
          </p:cNvPr>
          <p:cNvSpPr>
            <a:spLocks noGrp="1"/>
          </p:cNvSpPr>
          <p:nvPr>
            <p:ph type="body" idx="2"/>
          </p:nvPr>
        </p:nvSpPr>
        <p:spPr/>
        <p:txBody>
          <a:bodyPr/>
          <a:lstStyle/>
          <a:p>
            <a:r>
              <a:rPr lang="en-US" dirty="0"/>
              <a:t>• SECURE 2.0 </a:t>
            </a:r>
          </a:p>
          <a:p>
            <a:r>
              <a:rPr lang="en-US" dirty="0"/>
              <a:t>	</a:t>
            </a:r>
            <a:r>
              <a:rPr lang="en-US" sz="1600" dirty="0"/>
              <a:t>– A new penalty-free distribution for personal or family emergency expenses </a:t>
            </a:r>
          </a:p>
          <a:p>
            <a:r>
              <a:rPr lang="en-US" sz="1600" dirty="0"/>
              <a:t>	– Limited to the lesser of: $1,000 or the non-forfeitable account balance in  </a:t>
            </a:r>
          </a:p>
          <a:p>
            <a:r>
              <a:rPr lang="en-US" sz="1600" dirty="0"/>
              <a:t> 	   excess of $1,000 </a:t>
            </a:r>
          </a:p>
          <a:p>
            <a:r>
              <a:rPr lang="en-US" sz="1600" dirty="0"/>
              <a:t>	– Limited to one distribution every 3-years unless the previous recent     </a:t>
            </a:r>
          </a:p>
          <a:p>
            <a:r>
              <a:rPr lang="en-US" sz="1600" dirty="0"/>
              <a:t>  	   distribution is re-contributed </a:t>
            </a:r>
          </a:p>
          <a:p>
            <a:r>
              <a:rPr lang="en-US" sz="1600" dirty="0"/>
              <a:t>	– Available for: Qualified retirement plans, 403(b) plans, 457(b) plans, and IRAs – Plan administrators can rely on the employee’s certification </a:t>
            </a:r>
          </a:p>
          <a:p>
            <a:r>
              <a:rPr lang="en-US" sz="1600" dirty="0"/>
              <a:t>	– Effective starting in 2024</a:t>
            </a:r>
          </a:p>
        </p:txBody>
      </p:sp>
    </p:spTree>
    <p:extLst>
      <p:ext uri="{BB962C8B-B14F-4D97-AF65-F5344CB8AC3E}">
        <p14:creationId xmlns:p14="http://schemas.microsoft.com/office/powerpoint/2010/main" val="16408040"/>
      </p:ext>
    </p:extLst>
  </p:cSld>
  <p:clrMapOvr>
    <a:masterClrMapping/>
  </p:clrMapOvr>
  <p:transition spd="slow">
    <p:push/>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F23B180-C828-3007-F321-9A8548BB4328}"/>
              </a:ext>
            </a:extLst>
          </p:cNvPr>
          <p:cNvSpPr>
            <a:spLocks noGrp="1"/>
          </p:cNvSpPr>
          <p:nvPr>
            <p:ph type="body" idx="1"/>
          </p:nvPr>
        </p:nvSpPr>
        <p:spPr/>
        <p:txBody>
          <a:bodyPr/>
          <a:lstStyle/>
          <a:p>
            <a:r>
              <a:rPr lang="en-US" dirty="0"/>
              <a:t>Emergency Savings Accounts</a:t>
            </a:r>
          </a:p>
        </p:txBody>
      </p:sp>
      <p:sp>
        <p:nvSpPr>
          <p:cNvPr id="3" name="Text Placeholder 2">
            <a:extLst>
              <a:ext uri="{FF2B5EF4-FFF2-40B4-BE49-F238E27FC236}">
                <a16:creationId xmlns:a16="http://schemas.microsoft.com/office/drawing/2014/main" id="{9FB9C1D1-83EE-C60C-42BF-D0B890EA825C}"/>
              </a:ext>
            </a:extLst>
          </p:cNvPr>
          <p:cNvSpPr>
            <a:spLocks noGrp="1"/>
          </p:cNvSpPr>
          <p:nvPr>
            <p:ph type="body" idx="2"/>
          </p:nvPr>
        </p:nvSpPr>
        <p:spPr/>
        <p:txBody>
          <a:bodyPr/>
          <a:lstStyle/>
          <a:p>
            <a:r>
              <a:rPr lang="en-US" sz="1600" dirty="0"/>
              <a:t>- New account inside of retirement accounts possible</a:t>
            </a:r>
          </a:p>
          <a:p>
            <a:pPr marL="514350" indent="-285750">
              <a:buFontTx/>
              <a:buChar char="-"/>
            </a:pPr>
            <a:r>
              <a:rPr lang="en-US" sz="1600" dirty="0"/>
              <a:t>Section 127 of SECURE 2.0 Act</a:t>
            </a:r>
          </a:p>
          <a:p>
            <a:pPr marL="514350" indent="-285750">
              <a:buFontTx/>
              <a:buChar char="-"/>
            </a:pPr>
            <a:r>
              <a:rPr lang="en-US" sz="1600" dirty="0"/>
              <a:t>Allowed for those below $135,000 and not a 5% or more owner previous year</a:t>
            </a:r>
          </a:p>
          <a:p>
            <a:pPr marL="514350" indent="-285750">
              <a:buFontTx/>
              <a:buChar char="-"/>
            </a:pPr>
            <a:r>
              <a:rPr lang="en-US" sz="1600" dirty="0"/>
              <a:t>Contributions can go up to $2,500 (no more after that although interest can accrue)</a:t>
            </a:r>
          </a:p>
          <a:p>
            <a:pPr marL="514350" indent="-285750">
              <a:buFontTx/>
              <a:buChar char="-"/>
            </a:pPr>
            <a:r>
              <a:rPr lang="en-US" sz="1600" dirty="0"/>
              <a:t>Will be waiting on guidelines here within 12 months of passage on tax implications</a:t>
            </a:r>
          </a:p>
          <a:p>
            <a:pPr marL="514350" indent="-285750">
              <a:buFontTx/>
              <a:buChar char="-"/>
            </a:pPr>
            <a:r>
              <a:rPr lang="en-US" sz="1600" dirty="0"/>
              <a:t>Must be in a principal protected investment – cash or otherwise</a:t>
            </a:r>
          </a:p>
          <a:p>
            <a:pPr marL="514350" indent="-285750">
              <a:buFontTx/>
              <a:buChar char="-"/>
            </a:pPr>
            <a:r>
              <a:rPr lang="en-US" sz="1600" dirty="0"/>
              <a:t>Must allow at least 1 distribution per month and no penalty or fee for the first 4 in a year</a:t>
            </a:r>
          </a:p>
          <a:p>
            <a:pPr marL="514350" indent="-285750">
              <a:buFontTx/>
              <a:buChar char="-"/>
            </a:pPr>
            <a:r>
              <a:rPr lang="en-US" sz="1600" dirty="0"/>
              <a:t>Will be treated as a Roth account – tax and penalty free</a:t>
            </a:r>
          </a:p>
          <a:p>
            <a:pPr marL="514350" indent="-285750">
              <a:buFontTx/>
              <a:buChar char="-"/>
            </a:pPr>
            <a:r>
              <a:rPr lang="en-US" sz="1600" dirty="0"/>
              <a:t>Treated as a salary deferral </a:t>
            </a:r>
          </a:p>
        </p:txBody>
      </p:sp>
    </p:spTree>
    <p:extLst>
      <p:ext uri="{BB962C8B-B14F-4D97-AF65-F5344CB8AC3E}">
        <p14:creationId xmlns:p14="http://schemas.microsoft.com/office/powerpoint/2010/main" val="3862193411"/>
      </p:ext>
    </p:extLst>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3DD1002-537A-C05E-8096-D5E3E457ACEC}"/>
              </a:ext>
            </a:extLst>
          </p:cNvPr>
          <p:cNvSpPr>
            <a:spLocks noGrp="1"/>
          </p:cNvSpPr>
          <p:nvPr>
            <p:ph type="body" idx="1"/>
          </p:nvPr>
        </p:nvSpPr>
        <p:spPr>
          <a:xfrm>
            <a:off x="481693" y="2170622"/>
            <a:ext cx="2654349" cy="970800"/>
          </a:xfrm>
        </p:spPr>
        <p:txBody>
          <a:bodyPr/>
          <a:lstStyle/>
          <a:p>
            <a:r>
              <a:rPr lang="en-US" dirty="0"/>
              <a:t>SECURE 2.0 Overview</a:t>
            </a:r>
          </a:p>
        </p:txBody>
      </p:sp>
      <p:sp>
        <p:nvSpPr>
          <p:cNvPr id="3" name="Text Placeholder 2">
            <a:extLst>
              <a:ext uri="{FF2B5EF4-FFF2-40B4-BE49-F238E27FC236}">
                <a16:creationId xmlns:a16="http://schemas.microsoft.com/office/drawing/2014/main" id="{424F2D60-7547-2B4C-6ECE-E8795699FB03}"/>
              </a:ext>
            </a:extLst>
          </p:cNvPr>
          <p:cNvSpPr>
            <a:spLocks noGrp="1"/>
          </p:cNvSpPr>
          <p:nvPr>
            <p:ph type="body" idx="2"/>
          </p:nvPr>
        </p:nvSpPr>
        <p:spPr/>
        <p:txBody>
          <a:bodyPr/>
          <a:lstStyle/>
          <a:p>
            <a:r>
              <a:rPr lang="en-US" dirty="0"/>
              <a:t>Expanded Savings</a:t>
            </a:r>
          </a:p>
          <a:p>
            <a:r>
              <a:rPr lang="en-US" dirty="0"/>
              <a:t>RMD and Enhanced Contributions</a:t>
            </a:r>
          </a:p>
          <a:p>
            <a:r>
              <a:rPr lang="en-US" dirty="0"/>
              <a:t>College Loans and Expenses</a:t>
            </a:r>
          </a:p>
          <a:p>
            <a:r>
              <a:rPr lang="en-US" dirty="0"/>
              <a:t>Emergency Funds</a:t>
            </a:r>
          </a:p>
          <a:p>
            <a:r>
              <a:rPr lang="en-US" dirty="0"/>
              <a:t>Roth Changes</a:t>
            </a:r>
          </a:p>
          <a:p>
            <a:r>
              <a:rPr lang="en-US" dirty="0"/>
              <a:t>Annuity Changes</a:t>
            </a:r>
          </a:p>
        </p:txBody>
      </p:sp>
    </p:spTree>
    <p:extLst>
      <p:ext uri="{BB962C8B-B14F-4D97-AF65-F5344CB8AC3E}">
        <p14:creationId xmlns:p14="http://schemas.microsoft.com/office/powerpoint/2010/main" val="1944724795"/>
      </p:ext>
    </p:extLst>
  </p:cSld>
  <p:clrMapOvr>
    <a:masterClrMapping/>
  </p:clrMapOvr>
  <p:transition spd="slow">
    <p:push/>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F23B180-C828-3007-F321-9A8548BB4328}"/>
              </a:ext>
            </a:extLst>
          </p:cNvPr>
          <p:cNvSpPr>
            <a:spLocks noGrp="1"/>
          </p:cNvSpPr>
          <p:nvPr>
            <p:ph type="body" idx="1"/>
          </p:nvPr>
        </p:nvSpPr>
        <p:spPr/>
        <p:txBody>
          <a:bodyPr/>
          <a:lstStyle/>
          <a:p>
            <a:r>
              <a:rPr lang="en-US" dirty="0"/>
              <a:t>Emergency Fund Planning</a:t>
            </a:r>
          </a:p>
        </p:txBody>
      </p:sp>
      <p:sp>
        <p:nvSpPr>
          <p:cNvPr id="3" name="Text Placeholder 2">
            <a:extLst>
              <a:ext uri="{FF2B5EF4-FFF2-40B4-BE49-F238E27FC236}">
                <a16:creationId xmlns:a16="http://schemas.microsoft.com/office/drawing/2014/main" id="{9FB9C1D1-83EE-C60C-42BF-D0B890EA825C}"/>
              </a:ext>
            </a:extLst>
          </p:cNvPr>
          <p:cNvSpPr>
            <a:spLocks noGrp="1"/>
          </p:cNvSpPr>
          <p:nvPr>
            <p:ph type="body" idx="2"/>
          </p:nvPr>
        </p:nvSpPr>
        <p:spPr/>
        <p:txBody>
          <a:bodyPr/>
          <a:lstStyle/>
          <a:p>
            <a:pPr marL="514350" indent="-285750">
              <a:buFontTx/>
              <a:buChar char="-"/>
            </a:pPr>
            <a:r>
              <a:rPr lang="en-US" sz="1600" dirty="0"/>
              <a:t>What is the right about of liquidity for you</a:t>
            </a:r>
          </a:p>
          <a:p>
            <a:pPr marL="514350" indent="-285750">
              <a:buFontTx/>
              <a:buChar char="-"/>
            </a:pPr>
            <a:endParaRPr lang="en-US" sz="1600" dirty="0"/>
          </a:p>
          <a:p>
            <a:pPr marL="514350" indent="-285750">
              <a:buFontTx/>
              <a:buChar char="-"/>
            </a:pPr>
            <a:r>
              <a:rPr lang="en-US" sz="1600" dirty="0"/>
              <a:t>What is the right investment?</a:t>
            </a:r>
          </a:p>
          <a:p>
            <a:pPr marL="514350" indent="-285750">
              <a:buFontTx/>
              <a:buChar char="-"/>
            </a:pPr>
            <a:endParaRPr lang="en-US" sz="1600" dirty="0"/>
          </a:p>
          <a:p>
            <a:pPr marL="514350" indent="-285750">
              <a:buFontTx/>
              <a:buChar char="-"/>
            </a:pPr>
            <a:r>
              <a:rPr lang="en-US" sz="1600" dirty="0"/>
              <a:t>How much do you need?</a:t>
            </a:r>
          </a:p>
          <a:p>
            <a:pPr marL="514350" indent="-285750">
              <a:buFontTx/>
              <a:buChar char="-"/>
            </a:pPr>
            <a:endParaRPr lang="en-US" sz="1600" dirty="0"/>
          </a:p>
          <a:p>
            <a:pPr marL="514350" indent="-285750">
              <a:buFontTx/>
              <a:buChar char="-"/>
            </a:pPr>
            <a:r>
              <a:rPr lang="en-US" sz="1600" dirty="0"/>
              <a:t>Where does credit exist?</a:t>
            </a:r>
          </a:p>
          <a:p>
            <a:pPr marL="514350" indent="-285750">
              <a:buFontTx/>
              <a:buChar char="-"/>
            </a:pPr>
            <a:endParaRPr lang="en-US" sz="1600" dirty="0"/>
          </a:p>
          <a:p>
            <a:pPr marL="514350" indent="-285750">
              <a:buFontTx/>
              <a:buChar char="-"/>
            </a:pPr>
            <a:r>
              <a:rPr lang="en-US" sz="1600" dirty="0"/>
              <a:t>Where is Roth? Home equity? LOC? Cash?</a:t>
            </a:r>
          </a:p>
        </p:txBody>
      </p:sp>
    </p:spTree>
    <p:extLst>
      <p:ext uri="{BB962C8B-B14F-4D97-AF65-F5344CB8AC3E}">
        <p14:creationId xmlns:p14="http://schemas.microsoft.com/office/powerpoint/2010/main" val="3322263558"/>
      </p:ext>
    </p:extLst>
  </p:cSld>
  <p:clrMapOvr>
    <a:masterClrMapping/>
  </p:clrMapOvr>
  <p:transition spd="slow">
    <p:push/>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45E94EE-E148-8C04-2EDD-16C5BCCB5681}"/>
              </a:ext>
            </a:extLst>
          </p:cNvPr>
          <p:cNvSpPr>
            <a:spLocks noGrp="1"/>
          </p:cNvSpPr>
          <p:nvPr>
            <p:ph type="body" idx="1"/>
          </p:nvPr>
        </p:nvSpPr>
        <p:spPr/>
        <p:txBody>
          <a:bodyPr/>
          <a:lstStyle/>
          <a:p>
            <a:r>
              <a:rPr lang="en-US" sz="2800" dirty="0"/>
              <a:t>Qualifying Longevity Annuity Contracts</a:t>
            </a:r>
          </a:p>
        </p:txBody>
      </p:sp>
      <p:sp>
        <p:nvSpPr>
          <p:cNvPr id="3" name="Text Placeholder 2">
            <a:extLst>
              <a:ext uri="{FF2B5EF4-FFF2-40B4-BE49-F238E27FC236}">
                <a16:creationId xmlns:a16="http://schemas.microsoft.com/office/drawing/2014/main" id="{E77318CF-ADCF-389F-5DA8-3764E117E288}"/>
              </a:ext>
            </a:extLst>
          </p:cNvPr>
          <p:cNvSpPr>
            <a:spLocks noGrp="1"/>
          </p:cNvSpPr>
          <p:nvPr>
            <p:ph type="body" idx="2"/>
          </p:nvPr>
        </p:nvSpPr>
        <p:spPr>
          <a:xfrm>
            <a:off x="786134" y="1308192"/>
            <a:ext cx="7719643" cy="3341110"/>
          </a:xfrm>
        </p:spPr>
        <p:txBody>
          <a:bodyPr/>
          <a:lstStyle/>
          <a:p>
            <a:r>
              <a:rPr lang="en-US" dirty="0"/>
              <a:t>• Current law</a:t>
            </a:r>
          </a:p>
          <a:p>
            <a:r>
              <a:rPr lang="en-US" dirty="0"/>
              <a:t>	</a:t>
            </a:r>
            <a:r>
              <a:rPr lang="en-US" sz="1600" dirty="0"/>
              <a:t>– QLAC is deferred income fixed annuity that allows RMD deferral – very few riders allowed (inflation, spousal, and return of premium)</a:t>
            </a:r>
          </a:p>
          <a:p>
            <a:r>
              <a:rPr lang="en-US" sz="1600" dirty="0"/>
              <a:t>	– In 2022, a QLAC is limited to the lesser of 25% of their retirement funds or  </a:t>
            </a:r>
          </a:p>
          <a:p>
            <a:r>
              <a:rPr lang="en-US" sz="1600" dirty="0"/>
              <a:t>       $145,000</a:t>
            </a:r>
          </a:p>
          <a:p>
            <a:endParaRPr lang="en-US" dirty="0"/>
          </a:p>
          <a:p>
            <a:r>
              <a:rPr lang="en-US" dirty="0"/>
              <a:t>• SECURE 2.0:</a:t>
            </a:r>
          </a:p>
          <a:p>
            <a:r>
              <a:rPr lang="en-US" sz="1600" dirty="0"/>
              <a:t>	– Eliminate the 25% limitation</a:t>
            </a:r>
          </a:p>
          <a:p>
            <a:r>
              <a:rPr lang="en-US" sz="1600" dirty="0"/>
              <a:t>	– Increase dollar limitation to $200,000 in 2023 (will inflation adjusted</a:t>
            </a:r>
          </a:p>
          <a:p>
            <a:r>
              <a:rPr lang="en-US" sz="1600" dirty="0"/>
              <a:t>	   thereafter)</a:t>
            </a:r>
          </a:p>
          <a:p>
            <a:r>
              <a:rPr lang="en-US" sz="1600" dirty="0"/>
              <a:t>	– Other technical changes</a:t>
            </a:r>
          </a:p>
          <a:p>
            <a:endParaRPr lang="en-US" dirty="0"/>
          </a:p>
        </p:txBody>
      </p:sp>
    </p:spTree>
    <p:extLst>
      <p:ext uri="{BB962C8B-B14F-4D97-AF65-F5344CB8AC3E}">
        <p14:creationId xmlns:p14="http://schemas.microsoft.com/office/powerpoint/2010/main" val="2174944933"/>
      </p:ext>
    </p:extLst>
  </p:cSld>
  <p:clrMapOvr>
    <a:masterClrMapping/>
  </p:clrMapOvr>
  <p:transition spd="slow">
    <p:push/>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45E94EE-E148-8C04-2EDD-16C5BCCB5681}"/>
              </a:ext>
            </a:extLst>
          </p:cNvPr>
          <p:cNvSpPr>
            <a:spLocks noGrp="1"/>
          </p:cNvSpPr>
          <p:nvPr>
            <p:ph type="body" idx="1"/>
          </p:nvPr>
        </p:nvSpPr>
        <p:spPr/>
        <p:txBody>
          <a:bodyPr/>
          <a:lstStyle/>
          <a:p>
            <a:r>
              <a:rPr lang="en-US" sz="2800" dirty="0"/>
              <a:t>QLAC Planning Points</a:t>
            </a:r>
          </a:p>
        </p:txBody>
      </p:sp>
      <p:sp>
        <p:nvSpPr>
          <p:cNvPr id="3" name="Text Placeholder 2">
            <a:extLst>
              <a:ext uri="{FF2B5EF4-FFF2-40B4-BE49-F238E27FC236}">
                <a16:creationId xmlns:a16="http://schemas.microsoft.com/office/drawing/2014/main" id="{E77318CF-ADCF-389F-5DA8-3764E117E288}"/>
              </a:ext>
            </a:extLst>
          </p:cNvPr>
          <p:cNvSpPr>
            <a:spLocks noGrp="1"/>
          </p:cNvSpPr>
          <p:nvPr>
            <p:ph type="body" idx="2"/>
          </p:nvPr>
        </p:nvSpPr>
        <p:spPr>
          <a:xfrm>
            <a:off x="786134" y="1308192"/>
            <a:ext cx="7719643" cy="3341110"/>
          </a:xfrm>
        </p:spPr>
        <p:txBody>
          <a:bodyPr/>
          <a:lstStyle/>
          <a:p>
            <a:r>
              <a:rPr lang="en-US" dirty="0"/>
              <a:t>• Do you need to defer out or reduce RMDS?</a:t>
            </a:r>
          </a:p>
          <a:p>
            <a:endParaRPr lang="en-US" sz="1600" dirty="0"/>
          </a:p>
          <a:p>
            <a:pPr marL="514350" indent="-285750">
              <a:buFontTx/>
              <a:buChar char="-"/>
            </a:pPr>
            <a:r>
              <a:rPr lang="en-US" sz="1600" dirty="0"/>
              <a:t>Do you need lifetime income?</a:t>
            </a:r>
          </a:p>
          <a:p>
            <a:pPr marL="514350" indent="-285750">
              <a:buFontTx/>
              <a:buChar char="-"/>
            </a:pPr>
            <a:endParaRPr lang="en-US" sz="1600" dirty="0"/>
          </a:p>
          <a:p>
            <a:pPr marL="514350" indent="-285750">
              <a:buFontTx/>
              <a:buChar char="-"/>
            </a:pPr>
            <a:r>
              <a:rPr lang="en-US" sz="1600" dirty="0"/>
              <a:t>What is your longevity risk today?</a:t>
            </a:r>
          </a:p>
          <a:p>
            <a:pPr marL="514350" indent="-285750">
              <a:buFontTx/>
              <a:buChar char="-"/>
            </a:pPr>
            <a:endParaRPr lang="en-US" sz="1600" dirty="0"/>
          </a:p>
          <a:p>
            <a:pPr marL="514350" indent="-285750">
              <a:buFontTx/>
              <a:buChar char="-"/>
            </a:pPr>
            <a:r>
              <a:rPr lang="en-US" sz="1600" dirty="0"/>
              <a:t>What is your retirement income plan?</a:t>
            </a:r>
          </a:p>
          <a:p>
            <a:pPr marL="514350" indent="-285750">
              <a:buFontTx/>
              <a:buChar char="-"/>
            </a:pPr>
            <a:endParaRPr lang="en-US" sz="1600" dirty="0"/>
          </a:p>
          <a:p>
            <a:pPr marL="514350" indent="-285750">
              <a:buFontTx/>
              <a:buChar char="-"/>
            </a:pPr>
            <a:r>
              <a:rPr lang="en-US" sz="1600" dirty="0"/>
              <a:t>Can be an efficient way to reduce some longevity risk of outliving money</a:t>
            </a:r>
          </a:p>
          <a:p>
            <a:endParaRPr lang="en-US" dirty="0"/>
          </a:p>
        </p:txBody>
      </p:sp>
    </p:spTree>
    <p:extLst>
      <p:ext uri="{BB962C8B-B14F-4D97-AF65-F5344CB8AC3E}">
        <p14:creationId xmlns:p14="http://schemas.microsoft.com/office/powerpoint/2010/main" val="3497427300"/>
      </p:ext>
    </p:extLst>
  </p:cSld>
  <p:clrMapOvr>
    <a:masterClrMapping/>
  </p:clrMapOvr>
  <p:transition spd="slow">
    <p:push/>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746567E-20CE-BBFE-F4A8-9E655F5A024C}"/>
              </a:ext>
            </a:extLst>
          </p:cNvPr>
          <p:cNvSpPr>
            <a:spLocks noGrp="1"/>
          </p:cNvSpPr>
          <p:nvPr>
            <p:ph type="body" idx="1"/>
          </p:nvPr>
        </p:nvSpPr>
        <p:spPr/>
        <p:txBody>
          <a:bodyPr/>
          <a:lstStyle/>
          <a:p>
            <a:r>
              <a:rPr lang="en-US" dirty="0"/>
              <a:t>QCD for One-Time CRT Contribution </a:t>
            </a:r>
          </a:p>
        </p:txBody>
      </p:sp>
      <p:sp>
        <p:nvSpPr>
          <p:cNvPr id="3" name="Text Placeholder 2">
            <a:extLst>
              <a:ext uri="{FF2B5EF4-FFF2-40B4-BE49-F238E27FC236}">
                <a16:creationId xmlns:a16="http://schemas.microsoft.com/office/drawing/2014/main" id="{BD3C9D7D-A35C-CA50-50E3-4CB6249C1420}"/>
              </a:ext>
            </a:extLst>
          </p:cNvPr>
          <p:cNvSpPr>
            <a:spLocks noGrp="1"/>
          </p:cNvSpPr>
          <p:nvPr>
            <p:ph type="body" idx="2"/>
          </p:nvPr>
        </p:nvSpPr>
        <p:spPr/>
        <p:txBody>
          <a:bodyPr/>
          <a:lstStyle/>
          <a:p>
            <a:pPr marL="514350" indent="-285750">
              <a:buFontTx/>
              <a:buChar char="-"/>
            </a:pPr>
            <a:r>
              <a:rPr lang="en-US" dirty="0"/>
              <a:t>2006 Pension Protection act created QCDs – qualified charitable distributions – age 70.5 from IRA up to $100,000 a year</a:t>
            </a:r>
          </a:p>
          <a:p>
            <a:r>
              <a:rPr lang="en-US" dirty="0"/>
              <a:t>SECURE 2.0 </a:t>
            </a:r>
          </a:p>
          <a:p>
            <a:r>
              <a:rPr lang="en-US" dirty="0"/>
              <a:t>	– </a:t>
            </a:r>
            <a:r>
              <a:rPr lang="en-US" sz="1600" dirty="0"/>
              <a:t>One time election to fund a CRT (or charitable gift annuity) with an  </a:t>
            </a:r>
          </a:p>
          <a:p>
            <a:r>
              <a:rPr lang="en-US" sz="1600" dirty="0"/>
              <a:t>       IRA distribution </a:t>
            </a:r>
          </a:p>
          <a:p>
            <a:r>
              <a:rPr lang="en-US" sz="1600" dirty="0"/>
              <a:t>	– Limited to $50,000 (adjusted for inflation) </a:t>
            </a:r>
          </a:p>
          <a:p>
            <a:r>
              <a:rPr lang="en-US" sz="1600" dirty="0"/>
              <a:t>	– Income interest must be payable to account owner or spouse </a:t>
            </a:r>
          </a:p>
          <a:p>
            <a:r>
              <a:rPr lang="en-US" sz="1600" dirty="0"/>
              <a:t>	– The IRA distribution qualifies as a QCD to a CRT to the extent the  </a:t>
            </a:r>
          </a:p>
          <a:p>
            <a:r>
              <a:rPr lang="en-US" sz="1600" dirty="0"/>
              <a:t>      contribution would qualify as deductible under Section 170 (i.e. to     </a:t>
            </a:r>
          </a:p>
          <a:p>
            <a:r>
              <a:rPr lang="en-US" sz="1600" dirty="0"/>
              <a:t>      the extent the remainder interest exceeds the present interest) </a:t>
            </a:r>
          </a:p>
          <a:p>
            <a:r>
              <a:rPr lang="en-US" sz="1600" dirty="0"/>
              <a:t>	– Effective starting in 2023</a:t>
            </a:r>
          </a:p>
          <a:p>
            <a:r>
              <a:rPr lang="en-US" sz="1600" dirty="0"/>
              <a:t> -- Adjust the 100,000 for inflation starting in 2024 also</a:t>
            </a:r>
          </a:p>
        </p:txBody>
      </p:sp>
    </p:spTree>
    <p:extLst>
      <p:ext uri="{BB962C8B-B14F-4D97-AF65-F5344CB8AC3E}">
        <p14:creationId xmlns:p14="http://schemas.microsoft.com/office/powerpoint/2010/main" val="3994711321"/>
      </p:ext>
    </p:extLst>
  </p:cSld>
  <p:clrMapOvr>
    <a:masterClrMapping/>
  </p:clrMapOvr>
  <p:transition spd="slow">
    <p:push/>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45E94EE-E148-8C04-2EDD-16C5BCCB5681}"/>
              </a:ext>
            </a:extLst>
          </p:cNvPr>
          <p:cNvSpPr>
            <a:spLocks noGrp="1"/>
          </p:cNvSpPr>
          <p:nvPr>
            <p:ph type="body" idx="1"/>
          </p:nvPr>
        </p:nvSpPr>
        <p:spPr/>
        <p:txBody>
          <a:bodyPr/>
          <a:lstStyle/>
          <a:p>
            <a:r>
              <a:rPr lang="en-US" sz="2800" dirty="0"/>
              <a:t>QCD Planning Points</a:t>
            </a:r>
          </a:p>
        </p:txBody>
      </p:sp>
      <p:sp>
        <p:nvSpPr>
          <p:cNvPr id="3" name="Text Placeholder 2">
            <a:extLst>
              <a:ext uri="{FF2B5EF4-FFF2-40B4-BE49-F238E27FC236}">
                <a16:creationId xmlns:a16="http://schemas.microsoft.com/office/drawing/2014/main" id="{E77318CF-ADCF-389F-5DA8-3764E117E288}"/>
              </a:ext>
            </a:extLst>
          </p:cNvPr>
          <p:cNvSpPr>
            <a:spLocks noGrp="1"/>
          </p:cNvSpPr>
          <p:nvPr>
            <p:ph type="body" idx="2"/>
          </p:nvPr>
        </p:nvSpPr>
        <p:spPr>
          <a:xfrm>
            <a:off x="786134" y="1308192"/>
            <a:ext cx="7719643" cy="3341110"/>
          </a:xfrm>
        </p:spPr>
        <p:txBody>
          <a:bodyPr/>
          <a:lstStyle/>
          <a:p>
            <a:r>
              <a:rPr lang="en-US" dirty="0"/>
              <a:t>• Are you charitably inclined?</a:t>
            </a:r>
          </a:p>
          <a:p>
            <a:endParaRPr lang="en-US" sz="1600" dirty="0"/>
          </a:p>
          <a:p>
            <a:pPr marL="514350" indent="-285750">
              <a:buFontTx/>
              <a:buChar char="-"/>
            </a:pPr>
            <a:r>
              <a:rPr lang="en-US" sz="1600" dirty="0"/>
              <a:t>What is your giving goal?</a:t>
            </a:r>
          </a:p>
          <a:p>
            <a:pPr marL="514350" indent="-285750">
              <a:buFontTx/>
              <a:buChar char="-"/>
            </a:pPr>
            <a:endParaRPr lang="en-US" sz="1600" dirty="0"/>
          </a:p>
          <a:p>
            <a:pPr marL="514350" indent="-285750">
              <a:buFontTx/>
              <a:buChar char="-"/>
            </a:pPr>
            <a:r>
              <a:rPr lang="en-US" sz="1600" dirty="0"/>
              <a:t>Give more and pay less in taxes</a:t>
            </a:r>
          </a:p>
          <a:p>
            <a:pPr marL="514350" indent="-285750">
              <a:buFontTx/>
              <a:buChar char="-"/>
            </a:pPr>
            <a:endParaRPr lang="en-US" sz="1600" dirty="0"/>
          </a:p>
          <a:p>
            <a:pPr marL="514350" indent="-285750">
              <a:buFontTx/>
              <a:buChar char="-"/>
            </a:pPr>
            <a:r>
              <a:rPr lang="en-US" sz="1600" dirty="0"/>
              <a:t>CRUT – what is the benefit? </a:t>
            </a:r>
          </a:p>
          <a:p>
            <a:pPr marL="514350" indent="-285750">
              <a:buFontTx/>
              <a:buChar char="-"/>
            </a:pPr>
            <a:endParaRPr lang="en-US" sz="1600" dirty="0"/>
          </a:p>
          <a:p>
            <a:pPr marL="514350" indent="-285750">
              <a:buFontTx/>
              <a:buChar char="-"/>
            </a:pPr>
            <a:r>
              <a:rPr lang="en-US" sz="1600" dirty="0"/>
              <a:t>Can be done even with small dollar amounts</a:t>
            </a:r>
          </a:p>
          <a:p>
            <a:pPr marL="514350" indent="-285750">
              <a:buFontTx/>
              <a:buChar char="-"/>
            </a:pPr>
            <a:endParaRPr lang="en-US" sz="1600" dirty="0"/>
          </a:p>
          <a:p>
            <a:pPr marL="514350" indent="-285750">
              <a:buFontTx/>
              <a:buChar char="-"/>
            </a:pPr>
            <a:r>
              <a:rPr lang="en-US" sz="1600" dirty="0"/>
              <a:t>Donor Advised Funds still don’t qualify </a:t>
            </a:r>
          </a:p>
          <a:p>
            <a:endParaRPr lang="en-US" dirty="0"/>
          </a:p>
        </p:txBody>
      </p:sp>
    </p:spTree>
    <p:extLst>
      <p:ext uri="{BB962C8B-B14F-4D97-AF65-F5344CB8AC3E}">
        <p14:creationId xmlns:p14="http://schemas.microsoft.com/office/powerpoint/2010/main" val="406275167"/>
      </p:ext>
    </p:extLst>
  </p:cSld>
  <p:clrMapOvr>
    <a:masterClrMapping/>
  </p:clrMapOvr>
  <p:transition spd="slow">
    <p:push/>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C62E2FB-198B-6065-8CE1-CCCFA5A96EF6}"/>
              </a:ext>
            </a:extLst>
          </p:cNvPr>
          <p:cNvSpPr>
            <a:spLocks noGrp="1"/>
          </p:cNvSpPr>
          <p:nvPr>
            <p:ph type="body" idx="1"/>
          </p:nvPr>
        </p:nvSpPr>
        <p:spPr/>
        <p:txBody>
          <a:bodyPr/>
          <a:lstStyle/>
          <a:p>
            <a:r>
              <a:rPr lang="en-US" dirty="0"/>
              <a:t>Roth Plan Distributions</a:t>
            </a:r>
          </a:p>
        </p:txBody>
      </p:sp>
      <p:sp>
        <p:nvSpPr>
          <p:cNvPr id="3" name="Text Placeholder 2">
            <a:extLst>
              <a:ext uri="{FF2B5EF4-FFF2-40B4-BE49-F238E27FC236}">
                <a16:creationId xmlns:a16="http://schemas.microsoft.com/office/drawing/2014/main" id="{FE8347D9-9BE9-491B-1698-232F842286CA}"/>
              </a:ext>
            </a:extLst>
          </p:cNvPr>
          <p:cNvSpPr>
            <a:spLocks noGrp="1"/>
          </p:cNvSpPr>
          <p:nvPr>
            <p:ph type="body" idx="2"/>
          </p:nvPr>
        </p:nvSpPr>
        <p:spPr>
          <a:xfrm>
            <a:off x="710584" y="1456046"/>
            <a:ext cx="6304266" cy="2735510"/>
          </a:xfrm>
        </p:spPr>
        <p:txBody>
          <a:bodyPr/>
          <a:lstStyle/>
          <a:p>
            <a:r>
              <a:rPr lang="en-US" dirty="0"/>
              <a:t>• Current law</a:t>
            </a:r>
          </a:p>
          <a:p>
            <a:r>
              <a:rPr lang="en-US" sz="1400" dirty="0"/>
              <a:t>	– RMDs apply to qualified Roth contribution programs (e.g. Roth 401k</a:t>
            </a:r>
          </a:p>
          <a:p>
            <a:r>
              <a:rPr lang="en-US" sz="1400" dirty="0"/>
              <a:t>	   elective deferrals)</a:t>
            </a:r>
          </a:p>
          <a:p>
            <a:r>
              <a:rPr lang="en-US" sz="1400" dirty="0"/>
              <a:t>	– However, retirees can avoid RMDs by rolling over plan assets into Roth</a:t>
            </a:r>
          </a:p>
          <a:p>
            <a:r>
              <a:rPr lang="en-US" sz="1400" dirty="0"/>
              <a:t>	   IRAs</a:t>
            </a:r>
          </a:p>
          <a:p>
            <a:endParaRPr lang="en-US" dirty="0"/>
          </a:p>
          <a:p>
            <a:r>
              <a:rPr lang="en-US" dirty="0"/>
              <a:t>• SECURE 2.0:</a:t>
            </a:r>
          </a:p>
          <a:p>
            <a:r>
              <a:rPr lang="en-US" sz="1400" dirty="0"/>
              <a:t>	– Removes RMDs for qualified Roth contribution programs – during life</a:t>
            </a:r>
          </a:p>
          <a:p>
            <a:r>
              <a:rPr lang="en-US" sz="1400" dirty="0"/>
              <a:t>	– Equalizes treatment to Roth IRAs</a:t>
            </a:r>
          </a:p>
          <a:p>
            <a:r>
              <a:rPr lang="en-US" sz="1400" dirty="0"/>
              <a:t>	– Effective 2024</a:t>
            </a:r>
          </a:p>
        </p:txBody>
      </p:sp>
    </p:spTree>
    <p:extLst>
      <p:ext uri="{BB962C8B-B14F-4D97-AF65-F5344CB8AC3E}">
        <p14:creationId xmlns:p14="http://schemas.microsoft.com/office/powerpoint/2010/main" val="2658608932"/>
      </p:ext>
    </p:extLst>
  </p:cSld>
  <p:clrMapOvr>
    <a:masterClrMapping/>
  </p:clrMapOvr>
  <p:transition spd="slow">
    <p:push/>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F65E3C3-6F21-83A1-016E-E165C6F2CBE0}"/>
              </a:ext>
            </a:extLst>
          </p:cNvPr>
          <p:cNvSpPr>
            <a:spLocks noGrp="1"/>
          </p:cNvSpPr>
          <p:nvPr>
            <p:ph type="body" idx="1"/>
          </p:nvPr>
        </p:nvSpPr>
        <p:spPr/>
        <p:txBody>
          <a:bodyPr/>
          <a:lstStyle/>
          <a:p>
            <a:r>
              <a:rPr lang="en-US" sz="2800" dirty="0"/>
              <a:t>Catch-up Elective Deferrals Limited to Regular Contribution Limit</a:t>
            </a:r>
          </a:p>
        </p:txBody>
      </p:sp>
      <p:sp>
        <p:nvSpPr>
          <p:cNvPr id="3" name="Text Placeholder 2">
            <a:extLst>
              <a:ext uri="{FF2B5EF4-FFF2-40B4-BE49-F238E27FC236}">
                <a16:creationId xmlns:a16="http://schemas.microsoft.com/office/drawing/2014/main" id="{50894BB0-15A9-8E86-329D-88480EFF813F}"/>
              </a:ext>
            </a:extLst>
          </p:cNvPr>
          <p:cNvSpPr>
            <a:spLocks noGrp="1"/>
          </p:cNvSpPr>
          <p:nvPr>
            <p:ph type="body" idx="2"/>
          </p:nvPr>
        </p:nvSpPr>
        <p:spPr/>
        <p:txBody>
          <a:bodyPr/>
          <a:lstStyle/>
          <a:p>
            <a:r>
              <a:rPr lang="en-US" dirty="0"/>
              <a:t>• Current Law</a:t>
            </a:r>
          </a:p>
          <a:p>
            <a:r>
              <a:rPr lang="en-US" sz="1400" dirty="0"/>
              <a:t>	– Catch-up contributions available to those age 50 and over are generally pre-tax</a:t>
            </a:r>
          </a:p>
          <a:p>
            <a:r>
              <a:rPr lang="en-US" sz="1400" dirty="0"/>
              <a:t>	– But can be designated as Roth (after-tax) contributions</a:t>
            </a:r>
          </a:p>
          <a:p>
            <a:endParaRPr lang="en-US" dirty="0"/>
          </a:p>
          <a:p>
            <a:r>
              <a:rPr lang="en-US" dirty="0"/>
              <a:t>• SECURE 2.0</a:t>
            </a:r>
          </a:p>
          <a:p>
            <a:r>
              <a:rPr lang="en-US" sz="1400" dirty="0"/>
              <a:t>	– No deductible catch-up contributions from employees with wages from the employer   </a:t>
            </a:r>
          </a:p>
          <a:p>
            <a:r>
              <a:rPr lang="en-US" sz="1400" dirty="0"/>
              <a:t>        exceeding $145,000</a:t>
            </a:r>
          </a:p>
          <a:p>
            <a:r>
              <a:rPr lang="en-US" sz="1050" dirty="0"/>
              <a:t>		- Prior year wage figure applies</a:t>
            </a:r>
          </a:p>
          <a:p>
            <a:r>
              <a:rPr lang="en-US" sz="1050" dirty="0"/>
              <a:t>		- Indexed for inflation</a:t>
            </a:r>
          </a:p>
          <a:p>
            <a:r>
              <a:rPr lang="en-US" sz="1400" dirty="0"/>
              <a:t>	– Limited employees can still make designated Roth contributions, if the plan allows</a:t>
            </a:r>
          </a:p>
          <a:p>
            <a:r>
              <a:rPr lang="en-US" sz="1400" dirty="0"/>
              <a:t>        for it</a:t>
            </a:r>
          </a:p>
          <a:p>
            <a:r>
              <a:rPr lang="en-US" sz="1400" dirty="0"/>
              <a:t>	– Revenue raising provision of the act</a:t>
            </a:r>
          </a:p>
          <a:p>
            <a:r>
              <a:rPr lang="en-US" sz="1400" dirty="0"/>
              <a:t>	– Effective beginning in 2024</a:t>
            </a:r>
          </a:p>
        </p:txBody>
      </p:sp>
    </p:spTree>
    <p:extLst>
      <p:ext uri="{BB962C8B-B14F-4D97-AF65-F5344CB8AC3E}">
        <p14:creationId xmlns:p14="http://schemas.microsoft.com/office/powerpoint/2010/main" val="45162228"/>
      </p:ext>
    </p:extLst>
  </p:cSld>
  <p:clrMapOvr>
    <a:masterClrMapping/>
  </p:clrMapOvr>
  <p:transition spd="slow">
    <p:push/>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C684CCA-2419-D3BB-8716-D3BF49FF42E3}"/>
              </a:ext>
            </a:extLst>
          </p:cNvPr>
          <p:cNvSpPr>
            <a:spLocks noGrp="1"/>
          </p:cNvSpPr>
          <p:nvPr>
            <p:ph type="body" idx="1"/>
          </p:nvPr>
        </p:nvSpPr>
        <p:spPr/>
        <p:txBody>
          <a:bodyPr/>
          <a:lstStyle/>
          <a:p>
            <a:r>
              <a:rPr lang="en-US" dirty="0"/>
              <a:t>Roth Employer Match</a:t>
            </a:r>
          </a:p>
        </p:txBody>
      </p:sp>
      <p:sp>
        <p:nvSpPr>
          <p:cNvPr id="3" name="Text Placeholder 2">
            <a:extLst>
              <a:ext uri="{FF2B5EF4-FFF2-40B4-BE49-F238E27FC236}">
                <a16:creationId xmlns:a16="http://schemas.microsoft.com/office/drawing/2014/main" id="{5351A562-6410-C91E-5F29-22664A65DDD7}"/>
              </a:ext>
            </a:extLst>
          </p:cNvPr>
          <p:cNvSpPr>
            <a:spLocks noGrp="1"/>
          </p:cNvSpPr>
          <p:nvPr>
            <p:ph type="body" idx="2"/>
          </p:nvPr>
        </p:nvSpPr>
        <p:spPr/>
        <p:txBody>
          <a:bodyPr/>
          <a:lstStyle/>
          <a:p>
            <a:r>
              <a:rPr lang="en-US" dirty="0"/>
              <a:t>• Current Law</a:t>
            </a:r>
          </a:p>
          <a:p>
            <a:r>
              <a:rPr lang="en-US" sz="1600" dirty="0"/>
              <a:t>	– Employer matches are all pre-tax</a:t>
            </a:r>
          </a:p>
          <a:p>
            <a:endParaRPr lang="en-US" dirty="0"/>
          </a:p>
          <a:p>
            <a:r>
              <a:rPr lang="en-US" dirty="0"/>
              <a:t>• SECURE 2.0</a:t>
            </a:r>
          </a:p>
          <a:p>
            <a:r>
              <a:rPr lang="en-US" sz="1600" dirty="0"/>
              <a:t>	– Allows employer match to be Roth (optionally)</a:t>
            </a:r>
          </a:p>
          <a:p>
            <a:r>
              <a:rPr lang="en-US" sz="1600" dirty="0"/>
              <a:t>	– Revenue raising provision of the act</a:t>
            </a:r>
          </a:p>
          <a:p>
            <a:r>
              <a:rPr lang="en-US" sz="1600" dirty="0"/>
              <a:t>	– Available for contributions made after enactment</a:t>
            </a:r>
          </a:p>
        </p:txBody>
      </p:sp>
    </p:spTree>
    <p:extLst>
      <p:ext uri="{BB962C8B-B14F-4D97-AF65-F5344CB8AC3E}">
        <p14:creationId xmlns:p14="http://schemas.microsoft.com/office/powerpoint/2010/main" val="345502788"/>
      </p:ext>
    </p:extLst>
  </p:cSld>
  <p:clrMapOvr>
    <a:masterClrMapping/>
  </p:clrMapOvr>
  <p:transition spd="slow">
    <p:push/>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C684CCA-2419-D3BB-8716-D3BF49FF42E3}"/>
              </a:ext>
            </a:extLst>
          </p:cNvPr>
          <p:cNvSpPr>
            <a:spLocks noGrp="1"/>
          </p:cNvSpPr>
          <p:nvPr>
            <p:ph type="body" idx="1"/>
          </p:nvPr>
        </p:nvSpPr>
        <p:spPr/>
        <p:txBody>
          <a:bodyPr/>
          <a:lstStyle/>
          <a:p>
            <a:r>
              <a:rPr lang="en-US" dirty="0"/>
              <a:t>Roth Roth Planning Points</a:t>
            </a:r>
          </a:p>
        </p:txBody>
      </p:sp>
      <p:sp>
        <p:nvSpPr>
          <p:cNvPr id="3" name="Text Placeholder 2">
            <a:extLst>
              <a:ext uri="{FF2B5EF4-FFF2-40B4-BE49-F238E27FC236}">
                <a16:creationId xmlns:a16="http://schemas.microsoft.com/office/drawing/2014/main" id="{5351A562-6410-C91E-5F29-22664A65DDD7}"/>
              </a:ext>
            </a:extLst>
          </p:cNvPr>
          <p:cNvSpPr>
            <a:spLocks noGrp="1"/>
          </p:cNvSpPr>
          <p:nvPr>
            <p:ph type="body" idx="2"/>
          </p:nvPr>
        </p:nvSpPr>
        <p:spPr/>
        <p:txBody>
          <a:bodyPr/>
          <a:lstStyle/>
          <a:p>
            <a:pPr marL="514350" indent="-285750">
              <a:buFont typeface="Arial" panose="020B0604020202020204" pitchFamily="34" charset="0"/>
              <a:buChar char="•"/>
            </a:pPr>
            <a:r>
              <a:rPr lang="en-US" dirty="0"/>
              <a:t>Tax diversification </a:t>
            </a:r>
          </a:p>
          <a:p>
            <a:pPr marL="514350" indent="-285750">
              <a:buFont typeface="Arial" panose="020B0604020202020204" pitchFamily="34" charset="0"/>
              <a:buChar char="•"/>
            </a:pPr>
            <a:endParaRPr lang="en-US" sz="1600" dirty="0"/>
          </a:p>
          <a:p>
            <a:pPr marL="514350" indent="-285750">
              <a:buFont typeface="Arial" panose="020B0604020202020204" pitchFamily="34" charset="0"/>
              <a:buChar char="•"/>
            </a:pPr>
            <a:r>
              <a:rPr lang="en-US" sz="1600" dirty="0"/>
              <a:t>Why is Roth valuable in a rising tax rate environment?</a:t>
            </a:r>
          </a:p>
          <a:p>
            <a:pPr marL="514350" indent="-285750">
              <a:buFont typeface="Arial" panose="020B0604020202020204" pitchFamily="34" charset="0"/>
              <a:buChar char="•"/>
            </a:pPr>
            <a:endParaRPr lang="en-US" sz="1600" dirty="0"/>
          </a:p>
          <a:p>
            <a:pPr marL="514350" indent="-285750">
              <a:buFont typeface="Arial" panose="020B0604020202020204" pitchFamily="34" charset="0"/>
              <a:buChar char="•"/>
            </a:pPr>
            <a:r>
              <a:rPr lang="en-US" sz="1600" dirty="0"/>
              <a:t>RMD issues</a:t>
            </a:r>
          </a:p>
          <a:p>
            <a:pPr marL="514350" indent="-285750">
              <a:buFont typeface="Arial" panose="020B0604020202020204" pitchFamily="34" charset="0"/>
              <a:buChar char="•"/>
            </a:pPr>
            <a:endParaRPr lang="en-US" sz="1600" dirty="0"/>
          </a:p>
          <a:p>
            <a:pPr marL="514350" indent="-285750">
              <a:buFont typeface="Arial" panose="020B0604020202020204" pitchFamily="34" charset="0"/>
              <a:buChar char="•"/>
            </a:pPr>
            <a:r>
              <a:rPr lang="en-US" sz="1600" dirty="0"/>
              <a:t>Inherited account benefits under 10 year rule</a:t>
            </a:r>
          </a:p>
          <a:p>
            <a:pPr marL="514350" indent="-285750">
              <a:buFont typeface="Arial" panose="020B0604020202020204" pitchFamily="34" charset="0"/>
              <a:buChar char="•"/>
            </a:pPr>
            <a:endParaRPr lang="en-US" sz="1600" dirty="0"/>
          </a:p>
          <a:p>
            <a:pPr marL="514350" indent="-285750">
              <a:buFont typeface="Arial" panose="020B0604020202020204" pitchFamily="34" charset="0"/>
              <a:buChar char="•"/>
            </a:pPr>
            <a:r>
              <a:rPr lang="en-US" sz="1600" dirty="0"/>
              <a:t>High income creditor protections </a:t>
            </a:r>
          </a:p>
        </p:txBody>
      </p:sp>
    </p:spTree>
    <p:extLst>
      <p:ext uri="{BB962C8B-B14F-4D97-AF65-F5344CB8AC3E}">
        <p14:creationId xmlns:p14="http://schemas.microsoft.com/office/powerpoint/2010/main" val="471307987"/>
      </p:ext>
    </p:extLst>
  </p:cSld>
  <p:clrMapOvr>
    <a:masterClrMapping/>
  </p:clrMapOvr>
  <p:transition spd="slow">
    <p:push/>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AC192EF-D7A1-BD47-AA54-8B9184E9E60F}"/>
              </a:ext>
            </a:extLst>
          </p:cNvPr>
          <p:cNvSpPr>
            <a:spLocks noGrp="1"/>
          </p:cNvSpPr>
          <p:nvPr>
            <p:ph type="body" sz="quarter" idx="10"/>
          </p:nvPr>
        </p:nvSpPr>
        <p:spPr>
          <a:xfrm>
            <a:off x="709612" y="600075"/>
            <a:ext cx="7711679" cy="3829050"/>
          </a:xfrm>
        </p:spPr>
        <p:txBody>
          <a:bodyPr/>
          <a:lstStyle/>
          <a:p>
            <a:r>
              <a:rPr lang="en-US" sz="4950" dirty="0"/>
              <a:t>Final Thoughts and Planning Opportunities </a:t>
            </a:r>
          </a:p>
        </p:txBody>
      </p:sp>
    </p:spTree>
    <p:extLst>
      <p:ext uri="{BB962C8B-B14F-4D97-AF65-F5344CB8AC3E}">
        <p14:creationId xmlns:p14="http://schemas.microsoft.com/office/powerpoint/2010/main" val="1003409946"/>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0230210-3BC9-2BC3-37E1-EBAA4EFAB070}"/>
              </a:ext>
            </a:extLst>
          </p:cNvPr>
          <p:cNvSpPr>
            <a:spLocks noGrp="1"/>
          </p:cNvSpPr>
          <p:nvPr>
            <p:ph type="body" idx="1"/>
          </p:nvPr>
        </p:nvSpPr>
        <p:spPr/>
        <p:txBody>
          <a:bodyPr/>
          <a:lstStyle/>
          <a:p>
            <a:r>
              <a:rPr lang="en-US" dirty="0"/>
              <a:t>SECURE 2.0 Act</a:t>
            </a:r>
          </a:p>
        </p:txBody>
      </p:sp>
      <p:sp>
        <p:nvSpPr>
          <p:cNvPr id="3" name="Text Placeholder 2">
            <a:extLst>
              <a:ext uri="{FF2B5EF4-FFF2-40B4-BE49-F238E27FC236}">
                <a16:creationId xmlns:a16="http://schemas.microsoft.com/office/drawing/2014/main" id="{5338E9E1-0620-488A-8382-2B6D7A11AEE4}"/>
              </a:ext>
            </a:extLst>
          </p:cNvPr>
          <p:cNvSpPr>
            <a:spLocks noGrp="1"/>
          </p:cNvSpPr>
          <p:nvPr>
            <p:ph type="body" idx="2"/>
          </p:nvPr>
        </p:nvSpPr>
        <p:spPr/>
        <p:txBody>
          <a:bodyPr/>
          <a:lstStyle/>
          <a:p>
            <a:pPr marL="514350" indent="-285750">
              <a:buFontTx/>
              <a:buChar char="-"/>
            </a:pPr>
            <a:r>
              <a:rPr lang="en-US" dirty="0"/>
              <a:t>Signed into law </a:t>
            </a:r>
          </a:p>
          <a:p>
            <a:pPr marL="514350" indent="-285750">
              <a:buFontTx/>
              <a:buChar char="-"/>
            </a:pPr>
            <a:endParaRPr lang="en-US" dirty="0"/>
          </a:p>
          <a:p>
            <a:pPr marL="514350" indent="-285750">
              <a:buFontTx/>
              <a:buChar char="-"/>
            </a:pPr>
            <a:r>
              <a:rPr lang="en-US" dirty="0"/>
              <a:t>Part of the Consolidated Appropriations Act of 2023</a:t>
            </a:r>
          </a:p>
          <a:p>
            <a:pPr marL="514350" indent="-285750">
              <a:buFontTx/>
              <a:buChar char="-"/>
            </a:pPr>
            <a:endParaRPr lang="en-US" dirty="0"/>
          </a:p>
          <a:p>
            <a:pPr marL="514350" indent="-285750">
              <a:buFontTx/>
              <a:buChar char="-"/>
            </a:pPr>
            <a:r>
              <a:rPr lang="en-US" dirty="0"/>
              <a:t>$1.7 trillion in Federal Budget and Spending </a:t>
            </a:r>
          </a:p>
          <a:p>
            <a:pPr marL="514350" indent="-285750">
              <a:buFontTx/>
              <a:buChar char="-"/>
            </a:pPr>
            <a:endParaRPr lang="en-US" dirty="0"/>
          </a:p>
          <a:p>
            <a:pPr marL="514350" indent="-285750">
              <a:buFontTx/>
              <a:buChar char="-"/>
            </a:pPr>
            <a:r>
              <a:rPr lang="en-US" dirty="0"/>
              <a:t>SECURE Act 2.0 is relatively budget neutral </a:t>
            </a:r>
          </a:p>
          <a:p>
            <a:pPr marL="514350" indent="-285750">
              <a:buFontTx/>
              <a:buChar char="-"/>
            </a:pPr>
            <a:endParaRPr lang="en-US" dirty="0"/>
          </a:p>
        </p:txBody>
      </p:sp>
    </p:spTree>
    <p:extLst>
      <p:ext uri="{BB962C8B-B14F-4D97-AF65-F5344CB8AC3E}">
        <p14:creationId xmlns:p14="http://schemas.microsoft.com/office/powerpoint/2010/main" val="3743275606"/>
      </p:ext>
    </p:extLst>
  </p:cSld>
  <p:clrMapOvr>
    <a:masterClrMapping/>
  </p:clrMapOvr>
  <p:transition spd="slow">
    <p:push/>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4" descr="A person wearing a suit and tie&#10;&#10;Description automatically generated">
            <a:extLst>
              <a:ext uri="{FF2B5EF4-FFF2-40B4-BE49-F238E27FC236}">
                <a16:creationId xmlns:a16="http://schemas.microsoft.com/office/drawing/2014/main" id="{2E8FFAEE-37BF-004C-9EA7-C85CF02333F0}"/>
              </a:ext>
            </a:extLst>
          </p:cNvPr>
          <p:cNvPicPr>
            <a:picLocks noGrp="1" noChangeAspect="1"/>
          </p:cNvPicPr>
          <p:nvPr>
            <p:ph type="pic" sz="quarter" idx="12"/>
          </p:nvPr>
        </p:nvPicPr>
        <p:blipFill rotWithShape="1">
          <a:blip r:embed="rId3" cstate="hqprint">
            <a:extLst>
              <a:ext uri="{28A0092B-C50C-407E-A947-70E740481C1C}">
                <a14:useLocalDpi xmlns:a14="http://schemas.microsoft.com/office/drawing/2010/main"/>
              </a:ext>
            </a:extLst>
          </a:blip>
          <a:srcRect/>
          <a:stretch/>
        </p:blipFill>
        <p:spPr/>
      </p:pic>
      <p:sp>
        <p:nvSpPr>
          <p:cNvPr id="31" name="Text Placeholder 30">
            <a:extLst>
              <a:ext uri="{FF2B5EF4-FFF2-40B4-BE49-F238E27FC236}">
                <a16:creationId xmlns:a16="http://schemas.microsoft.com/office/drawing/2014/main" id="{8CED7D73-2B6F-C649-B464-108B6D66D943}"/>
              </a:ext>
            </a:extLst>
          </p:cNvPr>
          <p:cNvSpPr>
            <a:spLocks noGrp="1"/>
          </p:cNvSpPr>
          <p:nvPr>
            <p:ph type="body" sz="quarter" idx="11"/>
          </p:nvPr>
        </p:nvSpPr>
        <p:spPr>
          <a:xfrm>
            <a:off x="3352801" y="1897848"/>
            <a:ext cx="5068490" cy="202916"/>
          </a:xfrm>
        </p:spPr>
        <p:txBody>
          <a:bodyPr/>
          <a:lstStyle/>
          <a:p>
            <a:r>
              <a:rPr lang="en-US" dirty="0"/>
              <a:t>MBA, CFP</a:t>
            </a:r>
            <a:r>
              <a:rPr lang="en-US" baseline="30000" dirty="0"/>
              <a:t>®</a:t>
            </a:r>
            <a:r>
              <a:rPr lang="en-US" dirty="0"/>
              <a:t>, LLM, CLU</a:t>
            </a:r>
            <a:r>
              <a:rPr lang="en-US" baseline="30000" dirty="0"/>
              <a:t>®</a:t>
            </a:r>
            <a:r>
              <a:rPr lang="en-US" dirty="0"/>
              <a:t>, </a:t>
            </a:r>
            <a:r>
              <a:rPr lang="en-US" dirty="0" err="1"/>
              <a:t>ChFC</a:t>
            </a:r>
            <a:r>
              <a:rPr lang="en-US" baseline="30000" dirty="0"/>
              <a:t>®</a:t>
            </a:r>
            <a:r>
              <a:rPr lang="en-US" dirty="0"/>
              <a:t>, RICP</a:t>
            </a:r>
            <a:r>
              <a:rPr lang="en-US" baseline="30000" dirty="0"/>
              <a:t>®</a:t>
            </a:r>
          </a:p>
          <a:p>
            <a:r>
              <a:rPr lang="en-US" b="0" dirty="0">
                <a:solidFill>
                  <a:schemeClr val="tx1"/>
                </a:solidFill>
                <a:latin typeface="HelveticaNeueLT Pro 45 Lt" panose="020B0403020202020204" pitchFamily="34" charset="77"/>
              </a:rPr>
              <a:t>Managing Partner, Wealth Solutions</a:t>
            </a:r>
          </a:p>
        </p:txBody>
      </p:sp>
      <p:sp>
        <p:nvSpPr>
          <p:cNvPr id="10" name="Text Placeholder 9">
            <a:extLst>
              <a:ext uri="{FF2B5EF4-FFF2-40B4-BE49-F238E27FC236}">
                <a16:creationId xmlns:a16="http://schemas.microsoft.com/office/drawing/2014/main" id="{5439FD7A-B441-A14E-8679-294ACDBC2451}"/>
              </a:ext>
            </a:extLst>
          </p:cNvPr>
          <p:cNvSpPr>
            <a:spLocks noGrp="1"/>
          </p:cNvSpPr>
          <p:nvPr>
            <p:ph type="body" sz="quarter" idx="13"/>
          </p:nvPr>
        </p:nvSpPr>
        <p:spPr>
          <a:xfrm>
            <a:off x="3352801" y="2775172"/>
            <a:ext cx="5068490" cy="202916"/>
          </a:xfrm>
        </p:spPr>
        <p:txBody>
          <a:bodyPr/>
          <a:lstStyle/>
          <a:p>
            <a:r>
              <a:rPr lang="en-US" dirty="0" err="1"/>
              <a:t>jhopkins@carsongroup.com</a:t>
            </a:r>
            <a:endParaRPr lang="en-US" dirty="0"/>
          </a:p>
        </p:txBody>
      </p:sp>
      <p:sp>
        <p:nvSpPr>
          <p:cNvPr id="42" name="Text Placeholder 41">
            <a:extLst>
              <a:ext uri="{FF2B5EF4-FFF2-40B4-BE49-F238E27FC236}">
                <a16:creationId xmlns:a16="http://schemas.microsoft.com/office/drawing/2014/main" id="{5C8A2509-EBF3-9C45-9DCF-340C4B739CFE}"/>
              </a:ext>
            </a:extLst>
          </p:cNvPr>
          <p:cNvSpPr>
            <a:spLocks noGrp="1"/>
          </p:cNvSpPr>
          <p:nvPr>
            <p:ph type="body" sz="quarter" idx="15"/>
          </p:nvPr>
        </p:nvSpPr>
        <p:spPr/>
        <p:txBody>
          <a:bodyPr/>
          <a:lstStyle/>
          <a:p>
            <a:r>
              <a:rPr lang="en-US" dirty="0"/>
              <a:t>TO CONTACT</a:t>
            </a:r>
          </a:p>
        </p:txBody>
      </p:sp>
      <p:sp>
        <p:nvSpPr>
          <p:cNvPr id="16" name="Text Placeholder 15">
            <a:extLst>
              <a:ext uri="{FF2B5EF4-FFF2-40B4-BE49-F238E27FC236}">
                <a16:creationId xmlns:a16="http://schemas.microsoft.com/office/drawing/2014/main" id="{A5B65A4B-8273-6D47-A805-9F015C700610}"/>
              </a:ext>
            </a:extLst>
          </p:cNvPr>
          <p:cNvSpPr>
            <a:spLocks noGrp="1"/>
          </p:cNvSpPr>
          <p:nvPr>
            <p:ph type="body" sz="quarter" idx="17"/>
          </p:nvPr>
        </p:nvSpPr>
        <p:spPr>
          <a:xfrm>
            <a:off x="3352801" y="2569022"/>
            <a:ext cx="1481138" cy="154442"/>
          </a:xfrm>
        </p:spPr>
        <p:txBody>
          <a:bodyPr/>
          <a:lstStyle/>
          <a:p>
            <a:r>
              <a:rPr lang="en-US" dirty="0"/>
              <a:t>EMAIL</a:t>
            </a:r>
          </a:p>
        </p:txBody>
      </p:sp>
      <p:sp>
        <p:nvSpPr>
          <p:cNvPr id="11" name="Text Placeholder 10">
            <a:extLst>
              <a:ext uri="{FF2B5EF4-FFF2-40B4-BE49-F238E27FC236}">
                <a16:creationId xmlns:a16="http://schemas.microsoft.com/office/drawing/2014/main" id="{852965D2-7BC8-6B45-99BC-28341D147640}"/>
              </a:ext>
            </a:extLst>
          </p:cNvPr>
          <p:cNvSpPr>
            <a:spLocks noGrp="1"/>
          </p:cNvSpPr>
          <p:nvPr>
            <p:ph type="body" sz="quarter" idx="18"/>
          </p:nvPr>
        </p:nvSpPr>
        <p:spPr>
          <a:xfrm>
            <a:off x="3352801" y="3368443"/>
            <a:ext cx="5068490" cy="202916"/>
          </a:xfrm>
        </p:spPr>
        <p:txBody>
          <a:bodyPr/>
          <a:lstStyle/>
          <a:p>
            <a:r>
              <a:rPr lang="en-US" dirty="0" err="1"/>
              <a:t>CarsonGroup.com</a:t>
            </a:r>
            <a:endParaRPr lang="en-US" dirty="0"/>
          </a:p>
        </p:txBody>
      </p:sp>
      <p:sp>
        <p:nvSpPr>
          <p:cNvPr id="41" name="Text Placeholder 40">
            <a:extLst>
              <a:ext uri="{FF2B5EF4-FFF2-40B4-BE49-F238E27FC236}">
                <a16:creationId xmlns:a16="http://schemas.microsoft.com/office/drawing/2014/main" id="{2E719781-C6A2-DF46-9C4F-A157388EDAB4}"/>
              </a:ext>
            </a:extLst>
          </p:cNvPr>
          <p:cNvSpPr>
            <a:spLocks noGrp="1"/>
          </p:cNvSpPr>
          <p:nvPr>
            <p:ph type="body" sz="quarter" idx="19"/>
          </p:nvPr>
        </p:nvSpPr>
        <p:spPr>
          <a:xfrm>
            <a:off x="3352801" y="3162293"/>
            <a:ext cx="1481138" cy="154442"/>
          </a:xfrm>
        </p:spPr>
        <p:txBody>
          <a:bodyPr/>
          <a:lstStyle/>
          <a:p>
            <a:r>
              <a:rPr lang="en-US" dirty="0"/>
              <a:t>WEB</a:t>
            </a:r>
          </a:p>
        </p:txBody>
      </p:sp>
      <p:sp>
        <p:nvSpPr>
          <p:cNvPr id="17" name="Text Placeholder 16">
            <a:extLst>
              <a:ext uri="{FF2B5EF4-FFF2-40B4-BE49-F238E27FC236}">
                <a16:creationId xmlns:a16="http://schemas.microsoft.com/office/drawing/2014/main" id="{C1F07924-67EC-3E45-B50C-A3394A631DFE}"/>
              </a:ext>
            </a:extLst>
          </p:cNvPr>
          <p:cNvSpPr>
            <a:spLocks noGrp="1"/>
          </p:cNvSpPr>
          <p:nvPr>
            <p:ph type="body" sz="quarter" idx="20"/>
          </p:nvPr>
        </p:nvSpPr>
        <p:spPr>
          <a:xfrm>
            <a:off x="3352800" y="1102619"/>
            <a:ext cx="5787629" cy="679847"/>
          </a:xfrm>
        </p:spPr>
        <p:txBody>
          <a:bodyPr/>
          <a:lstStyle/>
          <a:p>
            <a:r>
              <a:rPr lang="en-US" dirty="0"/>
              <a:t>Jamie Hopkins, Esq.</a:t>
            </a:r>
          </a:p>
        </p:txBody>
      </p:sp>
      <p:sp>
        <p:nvSpPr>
          <p:cNvPr id="12" name="Text Placeholder 10">
            <a:extLst>
              <a:ext uri="{FF2B5EF4-FFF2-40B4-BE49-F238E27FC236}">
                <a16:creationId xmlns:a16="http://schemas.microsoft.com/office/drawing/2014/main" id="{7B4679F4-0D7F-984D-BE6A-E81FE9F75002}"/>
              </a:ext>
            </a:extLst>
          </p:cNvPr>
          <p:cNvSpPr txBox="1">
            <a:spLocks/>
          </p:cNvSpPr>
          <p:nvPr/>
        </p:nvSpPr>
        <p:spPr>
          <a:xfrm>
            <a:off x="3352801" y="3962803"/>
            <a:ext cx="5068490" cy="202916"/>
          </a:xfrm>
          <a:prstGeom prst="rect">
            <a:avLst/>
          </a:prstGeom>
        </p:spPr>
        <p:txBody>
          <a:bodyPr lIns="0" tIns="0" rIns="0" bIns="0"/>
          <a:lstStyle>
            <a:lvl1pPr marL="0" indent="0" algn="l" defTabSz="914400" rtl="0" eaLnBrk="1" latinLnBrk="0" hangingPunct="1">
              <a:lnSpc>
                <a:spcPct val="90000"/>
              </a:lnSpc>
              <a:spcBef>
                <a:spcPts val="0"/>
              </a:spcBef>
              <a:spcAft>
                <a:spcPts val="600"/>
              </a:spcAft>
              <a:buFont typeface="Arial" panose="020B0604020202020204" pitchFamily="34" charset="0"/>
              <a:buNone/>
              <a:defRPr sz="2400" b="1" i="0" kern="1200">
                <a:solidFill>
                  <a:schemeClr val="accent1"/>
                </a:solidFill>
                <a:latin typeface="HelveticaNeueLT Pro 55 Roman" panose="020B0604020202020204" pitchFamily="34" charset="77"/>
                <a:ea typeface="Helvetica Neue Light" panose="02000403000000020004" pitchFamily="2" charset="0"/>
                <a:cs typeface="Helvetica Neue" panose="02000503000000020004" pitchFamily="2" charset="0"/>
              </a:defRPr>
            </a:lvl1pPr>
            <a:lvl2pPr marL="457200" indent="0" algn="l" defTabSz="914400" rtl="0" eaLnBrk="1" latinLnBrk="0" hangingPunct="1">
              <a:lnSpc>
                <a:spcPct val="90000"/>
              </a:lnSpc>
              <a:spcBef>
                <a:spcPts val="500"/>
              </a:spcBef>
              <a:buFont typeface="Arial" panose="020B0604020202020204" pitchFamily="34" charset="0"/>
              <a:buNone/>
              <a:defRPr sz="2400" b="0" i="0" kern="1200">
                <a:solidFill>
                  <a:schemeClr val="tx1"/>
                </a:solidFill>
                <a:latin typeface="Arial" panose="020B0604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rial" panose="020B0604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a:t>
            </a:r>
            <a:r>
              <a:rPr lang="en-US" sz="1800" dirty="0" err="1"/>
              <a:t>RetirementRisks</a:t>
            </a:r>
            <a:endParaRPr lang="en-US" sz="1800" dirty="0"/>
          </a:p>
        </p:txBody>
      </p:sp>
      <p:sp>
        <p:nvSpPr>
          <p:cNvPr id="13" name="Text Placeholder 40">
            <a:extLst>
              <a:ext uri="{FF2B5EF4-FFF2-40B4-BE49-F238E27FC236}">
                <a16:creationId xmlns:a16="http://schemas.microsoft.com/office/drawing/2014/main" id="{7A710B86-FF90-7C41-A0D9-C340322B0BA6}"/>
              </a:ext>
            </a:extLst>
          </p:cNvPr>
          <p:cNvSpPr txBox="1">
            <a:spLocks/>
          </p:cNvSpPr>
          <p:nvPr/>
        </p:nvSpPr>
        <p:spPr>
          <a:xfrm>
            <a:off x="3352801" y="3756653"/>
            <a:ext cx="1481138" cy="154442"/>
          </a:xfrm>
          <a:prstGeom prst="rect">
            <a:avLst/>
          </a:prstGeom>
        </p:spPr>
        <p:txBody>
          <a:bodyPr lIns="0" tIns="0" rIns="0" bIns="0" anchor="t"/>
          <a:lstStyle>
            <a:lvl1pPr marL="0" indent="0" algn="l" defTabSz="914400" rtl="0" eaLnBrk="1" latinLnBrk="0" hangingPunct="1">
              <a:lnSpc>
                <a:spcPts val="2000"/>
              </a:lnSpc>
              <a:spcBef>
                <a:spcPts val="0"/>
              </a:spcBef>
              <a:buFont typeface="Arial" panose="020B0604020202020204" pitchFamily="34" charset="0"/>
              <a:buNone/>
              <a:defRPr sz="1200" b="0" i="0" kern="1200" spc="300">
                <a:solidFill>
                  <a:schemeClr val="tx2"/>
                </a:solidFill>
                <a:latin typeface="HelveticaNeueLT Pro 45 Lt" panose="020B0403020202020204" pitchFamily="34" charset="77"/>
                <a:ea typeface="Helvetica Neue" panose="02000503000000020004" pitchFamily="2" charset="0"/>
                <a:cs typeface="Helvetica Neue" panose="02000503000000020004" pitchFamily="2" charset="0"/>
              </a:defRPr>
            </a:lvl1pPr>
            <a:lvl2pPr marL="457200" indent="0" algn="l" defTabSz="914400" rtl="0" eaLnBrk="1" latinLnBrk="0" hangingPunct="1">
              <a:lnSpc>
                <a:spcPct val="90000"/>
              </a:lnSpc>
              <a:spcBef>
                <a:spcPts val="500"/>
              </a:spcBef>
              <a:buFont typeface="Arial" panose="020B0604020202020204" pitchFamily="34" charset="0"/>
              <a:buNone/>
              <a:defRPr sz="2400" b="0" i="0" kern="1200">
                <a:solidFill>
                  <a:schemeClr val="tx1"/>
                </a:solidFill>
                <a:latin typeface="Arial" panose="020B0604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rial" panose="020B0604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900" dirty="0"/>
              <a:t>TWITTER</a:t>
            </a:r>
          </a:p>
        </p:txBody>
      </p:sp>
    </p:spTree>
    <p:extLst>
      <p:ext uri="{BB962C8B-B14F-4D97-AF65-F5344CB8AC3E}">
        <p14:creationId xmlns:p14="http://schemas.microsoft.com/office/powerpoint/2010/main" val="3545884667"/>
      </p:ext>
    </p:extLst>
  </p:cSld>
  <p:clrMapOvr>
    <a:masterClrMapping/>
  </p:clrMapOvr>
  <p:transition spd="slow">
    <p:push dir="u"/>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FC10D7A-DB13-F67B-8C0D-463CCD8EB453}"/>
              </a:ext>
            </a:extLst>
          </p:cNvPr>
          <p:cNvSpPr>
            <a:spLocks noGrp="1"/>
          </p:cNvSpPr>
          <p:nvPr>
            <p:ph type="body" idx="2"/>
          </p:nvPr>
        </p:nvSpPr>
        <p:spPr/>
        <p:txBody>
          <a:bodyPr/>
          <a:lstStyle/>
          <a:p>
            <a:r>
              <a:rPr lang="en-US" dirty="0"/>
              <a:t>Appendix Slides</a:t>
            </a:r>
          </a:p>
        </p:txBody>
      </p:sp>
    </p:spTree>
    <p:extLst>
      <p:ext uri="{BB962C8B-B14F-4D97-AF65-F5344CB8AC3E}">
        <p14:creationId xmlns:p14="http://schemas.microsoft.com/office/powerpoint/2010/main" val="1126311500"/>
      </p:ext>
    </p:extLst>
  </p:cSld>
  <p:clrMapOvr>
    <a:masterClrMapping/>
  </p:clrMapOvr>
  <p:transition spd="slow">
    <p:push/>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4240FEB-26C9-8910-3783-F3715CC6DE6C}"/>
              </a:ext>
            </a:extLst>
          </p:cNvPr>
          <p:cNvSpPr>
            <a:spLocks noGrp="1"/>
          </p:cNvSpPr>
          <p:nvPr>
            <p:ph type="body" idx="1"/>
          </p:nvPr>
        </p:nvSpPr>
        <p:spPr/>
        <p:txBody>
          <a:bodyPr/>
          <a:lstStyle/>
          <a:p>
            <a:r>
              <a:rPr lang="en-US" dirty="0"/>
              <a:t>Changes to the: SAVER’S CREDIT </a:t>
            </a:r>
          </a:p>
        </p:txBody>
      </p:sp>
      <p:pic>
        <p:nvPicPr>
          <p:cNvPr id="1028" name="Picture 4" descr="image">
            <a:extLst>
              <a:ext uri="{FF2B5EF4-FFF2-40B4-BE49-F238E27FC236}">
                <a16:creationId xmlns:a16="http://schemas.microsoft.com/office/drawing/2014/main" id="{23DA3189-5842-EE3E-C6F9-4BE9BBD908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9643" y="1521776"/>
            <a:ext cx="6044714" cy="199527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C80A99D-E294-3F6E-5CE7-92A0F4374D3C}"/>
              </a:ext>
            </a:extLst>
          </p:cNvPr>
          <p:cNvSpPr txBox="1"/>
          <p:nvPr/>
        </p:nvSpPr>
        <p:spPr>
          <a:xfrm>
            <a:off x="1097948" y="1213999"/>
            <a:ext cx="4638744" cy="307777"/>
          </a:xfrm>
          <a:prstGeom prst="rect">
            <a:avLst/>
          </a:prstGeom>
          <a:noFill/>
        </p:spPr>
        <p:txBody>
          <a:bodyPr wrap="square">
            <a:spAutoFit/>
          </a:bodyPr>
          <a:lstStyle/>
          <a:p>
            <a:r>
              <a:rPr lang="en-US" dirty="0"/>
              <a:t>• Current Law</a:t>
            </a:r>
          </a:p>
        </p:txBody>
      </p:sp>
      <p:sp>
        <p:nvSpPr>
          <p:cNvPr id="7" name="TextBox 6">
            <a:extLst>
              <a:ext uri="{FF2B5EF4-FFF2-40B4-BE49-F238E27FC236}">
                <a16:creationId xmlns:a16="http://schemas.microsoft.com/office/drawing/2014/main" id="{52254D02-2654-F26B-56B5-26F55261130F}"/>
              </a:ext>
            </a:extLst>
          </p:cNvPr>
          <p:cNvSpPr txBox="1"/>
          <p:nvPr/>
        </p:nvSpPr>
        <p:spPr>
          <a:xfrm>
            <a:off x="1264809" y="3621724"/>
            <a:ext cx="4638744" cy="307777"/>
          </a:xfrm>
          <a:prstGeom prst="rect">
            <a:avLst/>
          </a:prstGeom>
          <a:noFill/>
        </p:spPr>
        <p:txBody>
          <a:bodyPr wrap="square">
            <a:spAutoFit/>
          </a:bodyPr>
          <a:lstStyle/>
          <a:p>
            <a:r>
              <a:rPr lang="en-US" dirty="0"/>
              <a:t>Table created by the joint tax committee.</a:t>
            </a:r>
          </a:p>
        </p:txBody>
      </p:sp>
    </p:spTree>
    <p:extLst>
      <p:ext uri="{BB962C8B-B14F-4D97-AF65-F5344CB8AC3E}">
        <p14:creationId xmlns:p14="http://schemas.microsoft.com/office/powerpoint/2010/main" val="2132456427"/>
      </p:ext>
    </p:extLst>
  </p:cSld>
  <p:clrMapOvr>
    <a:masterClrMapping/>
  </p:clrMapOvr>
  <p:transition spd="slow">
    <p:push/>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B2512A2-1B64-351A-0048-3430A48A5CA9}"/>
              </a:ext>
            </a:extLst>
          </p:cNvPr>
          <p:cNvSpPr>
            <a:spLocks noGrp="1"/>
          </p:cNvSpPr>
          <p:nvPr>
            <p:ph type="body" idx="1"/>
          </p:nvPr>
        </p:nvSpPr>
        <p:spPr/>
        <p:txBody>
          <a:bodyPr/>
          <a:lstStyle/>
          <a:p>
            <a:r>
              <a:rPr lang="en-US" sz="2800" dirty="0"/>
              <a:t>Changes to the: Saver’s CREDIT Match</a:t>
            </a:r>
          </a:p>
        </p:txBody>
      </p:sp>
      <p:sp>
        <p:nvSpPr>
          <p:cNvPr id="3" name="Text Placeholder 2">
            <a:extLst>
              <a:ext uri="{FF2B5EF4-FFF2-40B4-BE49-F238E27FC236}">
                <a16:creationId xmlns:a16="http://schemas.microsoft.com/office/drawing/2014/main" id="{91444531-154C-AC88-AB1B-C4ADD6E8B2F1}"/>
              </a:ext>
            </a:extLst>
          </p:cNvPr>
          <p:cNvSpPr>
            <a:spLocks noGrp="1"/>
          </p:cNvSpPr>
          <p:nvPr>
            <p:ph type="body" idx="2"/>
          </p:nvPr>
        </p:nvSpPr>
        <p:spPr>
          <a:xfrm>
            <a:off x="577095" y="1222440"/>
            <a:ext cx="7715100" cy="2973000"/>
          </a:xfrm>
        </p:spPr>
        <p:txBody>
          <a:bodyPr/>
          <a:lstStyle/>
          <a:p>
            <a:pPr marL="514350" indent="-285750">
              <a:buFont typeface="Arial" panose="020B0604020202020204" pitchFamily="34" charset="0"/>
              <a:buChar char="•"/>
            </a:pPr>
            <a:r>
              <a:rPr lang="en-US" dirty="0"/>
              <a:t>SECURE 2.0</a:t>
            </a:r>
          </a:p>
          <a:p>
            <a:pPr marL="971550" lvl="1" indent="-285750">
              <a:buFont typeface="Arial" panose="020B0604020202020204" pitchFamily="34" charset="0"/>
              <a:buChar char="•"/>
            </a:pPr>
            <a:r>
              <a:rPr lang="en-US" sz="1600" dirty="0"/>
              <a:t>Refund made as a direct contribution to a retirement account </a:t>
            </a:r>
          </a:p>
          <a:p>
            <a:pPr marL="971550" lvl="1" indent="-285750">
              <a:buFont typeface="Arial" panose="020B0604020202020204" pitchFamily="34" charset="0"/>
              <a:buChar char="•"/>
            </a:pPr>
            <a:r>
              <a:rPr lang="en-US" sz="1600" dirty="0"/>
              <a:t>The credit would also be restructured:</a:t>
            </a:r>
          </a:p>
          <a:p>
            <a:pPr marL="1428750" lvl="2" indent="-285750">
              <a:buFont typeface="Arial" panose="020B0604020202020204" pitchFamily="34" charset="0"/>
              <a:buChar char="•"/>
            </a:pPr>
            <a:r>
              <a:rPr lang="en-US" sz="1200" dirty="0"/>
              <a:t>Equal to 50% of up to $2,000 (not indexed) of contributions</a:t>
            </a:r>
          </a:p>
          <a:p>
            <a:pPr marL="1428750" lvl="2" indent="-285750">
              <a:buFont typeface="Arial" panose="020B0604020202020204" pitchFamily="34" charset="0"/>
              <a:buChar char="•"/>
            </a:pPr>
            <a:r>
              <a:rPr lang="en-US" sz="1200" dirty="0"/>
              <a:t>Includes any elective/voluntary contributions; reduced by distributions over a 2-year testing period</a:t>
            </a:r>
          </a:p>
          <a:p>
            <a:pPr marL="1428750" lvl="2" indent="-285750">
              <a:buFont typeface="Arial" panose="020B0604020202020204" pitchFamily="34" charset="0"/>
              <a:buChar char="•"/>
            </a:pPr>
            <a:r>
              <a:rPr lang="en-US" sz="1200" dirty="0"/>
              <a:t>The 50% rate would be phased-out to 0% over a MAGI range (indexed for inflation): </a:t>
            </a:r>
          </a:p>
          <a:p>
            <a:pPr marL="1600200" lvl="3" indent="0"/>
            <a:r>
              <a:rPr lang="en-US" sz="1100" dirty="0"/>
              <a:t>MFJ: $41,000 - $71,000 </a:t>
            </a:r>
          </a:p>
          <a:p>
            <a:pPr marL="1600200" lvl="3" indent="0"/>
            <a:r>
              <a:rPr lang="en-US" sz="1100" dirty="0" err="1"/>
              <a:t>HoH</a:t>
            </a:r>
            <a:r>
              <a:rPr lang="en-US" sz="1100" dirty="0"/>
              <a:t>: $30,750 - $53,250 </a:t>
            </a:r>
          </a:p>
          <a:p>
            <a:pPr marL="1600200" lvl="3" indent="0"/>
            <a:r>
              <a:rPr lang="en-US" sz="1100" dirty="0"/>
              <a:t>Single: $20,500 - $35,500</a:t>
            </a:r>
          </a:p>
          <a:p>
            <a:pPr marL="1428750" lvl="2" indent="-285750">
              <a:buFont typeface="Arial" panose="020B0604020202020204" pitchFamily="34" charset="0"/>
              <a:buChar char="•"/>
            </a:pPr>
            <a:r>
              <a:rPr lang="en-US" sz="1200" dirty="0"/>
              <a:t>Taxpayer must have attained age 18 and not claimed as a dependent</a:t>
            </a:r>
          </a:p>
          <a:p>
            <a:pPr marL="971550" lvl="1" indent="-285750">
              <a:buFont typeface="Arial" panose="020B0604020202020204" pitchFamily="34" charset="0"/>
              <a:buChar char="•"/>
            </a:pPr>
            <a:r>
              <a:rPr lang="en-US" sz="1600" dirty="0"/>
              <a:t>Effective starting in 2027</a:t>
            </a:r>
          </a:p>
        </p:txBody>
      </p:sp>
    </p:spTree>
    <p:extLst>
      <p:ext uri="{BB962C8B-B14F-4D97-AF65-F5344CB8AC3E}">
        <p14:creationId xmlns:p14="http://schemas.microsoft.com/office/powerpoint/2010/main" val="130042085"/>
      </p:ext>
    </p:extLst>
  </p:cSld>
  <p:clrMapOvr>
    <a:masterClrMapping/>
  </p:clrMapOvr>
  <p:transition spd="slow">
    <p:push/>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3998205-F713-CE27-1BCA-7C0222E32386}"/>
              </a:ext>
            </a:extLst>
          </p:cNvPr>
          <p:cNvSpPr>
            <a:spLocks noGrp="1"/>
          </p:cNvSpPr>
          <p:nvPr>
            <p:ph type="body" idx="1"/>
          </p:nvPr>
        </p:nvSpPr>
        <p:spPr/>
        <p:txBody>
          <a:bodyPr/>
          <a:lstStyle/>
          <a:p>
            <a:r>
              <a:rPr lang="en-US" dirty="0"/>
              <a:t>Indexing IRA Catch-up Limit</a:t>
            </a:r>
          </a:p>
        </p:txBody>
      </p:sp>
      <p:sp>
        <p:nvSpPr>
          <p:cNvPr id="5" name="TextBox 4">
            <a:extLst>
              <a:ext uri="{FF2B5EF4-FFF2-40B4-BE49-F238E27FC236}">
                <a16:creationId xmlns:a16="http://schemas.microsoft.com/office/drawing/2014/main" id="{6847EB42-8DD9-5129-6679-209569729B0E}"/>
              </a:ext>
            </a:extLst>
          </p:cNvPr>
          <p:cNvSpPr txBox="1"/>
          <p:nvPr/>
        </p:nvSpPr>
        <p:spPr>
          <a:xfrm>
            <a:off x="170477" y="1508426"/>
            <a:ext cx="6037042" cy="2246769"/>
          </a:xfrm>
          <a:prstGeom prst="rect">
            <a:avLst/>
          </a:prstGeom>
          <a:noFill/>
        </p:spPr>
        <p:txBody>
          <a:bodyPr wrap="square">
            <a:spAutoFit/>
          </a:bodyPr>
          <a:lstStyle/>
          <a:p>
            <a:pPr marL="285750" indent="-285750">
              <a:buFont typeface="Arial" panose="020B0604020202020204" pitchFamily="34" charset="0"/>
              <a:buChar char="•"/>
            </a:pPr>
            <a:r>
              <a:rPr lang="en-US" dirty="0"/>
              <a:t>Current Law </a:t>
            </a:r>
          </a:p>
          <a:p>
            <a:r>
              <a:rPr lang="en-US" dirty="0"/>
              <a:t>	– Taxpayers over age 50 can contribute an additional $1,000 	    to their IRA annually </a:t>
            </a:r>
          </a:p>
          <a:p>
            <a:r>
              <a:rPr lang="en-US" dirty="0"/>
              <a:t>	– Applies to both Traditional &amp; Roth IRAs </a:t>
            </a:r>
          </a:p>
          <a:p>
            <a:r>
              <a:rPr lang="en-US" dirty="0"/>
              <a:t>	– The $1,000 limit is not indexed for inflation </a:t>
            </a:r>
          </a:p>
          <a:p>
            <a:r>
              <a:rPr lang="en-US" dirty="0"/>
              <a:t>	– No income limitation </a:t>
            </a:r>
          </a:p>
          <a:p>
            <a:r>
              <a:rPr lang="en-US" dirty="0"/>
              <a:t>	– Each spouse may make the additional contribution</a:t>
            </a:r>
          </a:p>
          <a:p>
            <a:pPr marL="285750" indent="-285750">
              <a:buFont typeface="Arial" panose="020B0604020202020204" pitchFamily="34" charset="0"/>
              <a:buChar char="•"/>
            </a:pPr>
            <a:r>
              <a:rPr lang="en-US" dirty="0"/>
              <a:t>SECURE 2.0 </a:t>
            </a:r>
          </a:p>
          <a:p>
            <a:r>
              <a:rPr lang="en-US" dirty="0"/>
              <a:t>	– Index the catchup limit for inflation </a:t>
            </a:r>
          </a:p>
          <a:p>
            <a:r>
              <a:rPr lang="en-US" dirty="0"/>
              <a:t>	– Effective starting in 2024</a:t>
            </a:r>
          </a:p>
        </p:txBody>
      </p:sp>
    </p:spTree>
    <p:extLst>
      <p:ext uri="{BB962C8B-B14F-4D97-AF65-F5344CB8AC3E}">
        <p14:creationId xmlns:p14="http://schemas.microsoft.com/office/powerpoint/2010/main" val="303335649"/>
      </p:ext>
    </p:extLst>
  </p:cSld>
  <p:clrMapOvr>
    <a:masterClrMapping/>
  </p:clrMapOvr>
  <p:transition spd="slow">
    <p:push/>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239F411-466D-0A31-5BDD-1F32BA8F24A9}"/>
              </a:ext>
            </a:extLst>
          </p:cNvPr>
          <p:cNvSpPr>
            <a:spLocks noGrp="1"/>
          </p:cNvSpPr>
          <p:nvPr>
            <p:ph type="body" idx="1"/>
          </p:nvPr>
        </p:nvSpPr>
        <p:spPr/>
        <p:txBody>
          <a:bodyPr/>
          <a:lstStyle/>
          <a:p>
            <a:r>
              <a:rPr lang="en-US" sz="2800" dirty="0"/>
              <a:t>Higher Retirement Plan Catch-up Limits </a:t>
            </a:r>
          </a:p>
        </p:txBody>
      </p:sp>
      <p:sp>
        <p:nvSpPr>
          <p:cNvPr id="3" name="Text Placeholder 2">
            <a:extLst>
              <a:ext uri="{FF2B5EF4-FFF2-40B4-BE49-F238E27FC236}">
                <a16:creationId xmlns:a16="http://schemas.microsoft.com/office/drawing/2014/main" id="{25FC443C-96D5-84A0-2AB4-69359EFC50BE}"/>
              </a:ext>
            </a:extLst>
          </p:cNvPr>
          <p:cNvSpPr>
            <a:spLocks noGrp="1"/>
          </p:cNvSpPr>
          <p:nvPr>
            <p:ph type="body" idx="2"/>
          </p:nvPr>
        </p:nvSpPr>
        <p:spPr>
          <a:xfrm>
            <a:off x="706041" y="1543172"/>
            <a:ext cx="7715100" cy="2973000"/>
          </a:xfrm>
        </p:spPr>
        <p:txBody>
          <a:bodyPr/>
          <a:lstStyle/>
          <a:p>
            <a:pPr marL="514350" indent="-285750">
              <a:buFont typeface="Arial" panose="020B0604020202020204" pitchFamily="34" charset="0"/>
              <a:buChar char="•"/>
            </a:pPr>
            <a:r>
              <a:rPr lang="en-US" sz="1600" dirty="0"/>
              <a:t>Current law</a:t>
            </a:r>
          </a:p>
          <a:p>
            <a:r>
              <a:rPr lang="en-US" sz="1600" dirty="0"/>
              <a:t>	– </a:t>
            </a:r>
            <a:r>
              <a:rPr lang="en-US" sz="1400" dirty="0"/>
              <a:t>Taxpayers over age 50 can contribute an additional $6,500 to their 401(k), 403(b) and      </a:t>
            </a:r>
          </a:p>
          <a:p>
            <a:r>
              <a:rPr lang="en-US" sz="1400" dirty="0"/>
              <a:t>	   457(b) plans annually</a:t>
            </a:r>
          </a:p>
          <a:p>
            <a:endParaRPr lang="en-US" sz="1400" dirty="0"/>
          </a:p>
          <a:p>
            <a:pPr marL="514350" indent="-285750">
              <a:buFont typeface="Arial" panose="020B0604020202020204" pitchFamily="34" charset="0"/>
              <a:buChar char="•"/>
            </a:pPr>
            <a:r>
              <a:rPr lang="en-US" sz="1600" dirty="0"/>
              <a:t>SECURE 2.0</a:t>
            </a:r>
          </a:p>
          <a:p>
            <a:r>
              <a:rPr lang="en-US" sz="1600" dirty="0"/>
              <a:t>	– </a:t>
            </a:r>
            <a:r>
              <a:rPr lang="en-US" sz="1400" dirty="0"/>
              <a:t>Change applies to those aged 60-63 (attained at least 60, but not 64 during the tax-year)</a:t>
            </a:r>
          </a:p>
          <a:p>
            <a:r>
              <a:rPr lang="en-US" sz="1400" dirty="0"/>
              <a:t>	– Increases the catch-up limit to $10,000 (basically; inflation adjustments apply)</a:t>
            </a:r>
          </a:p>
          <a:p>
            <a:r>
              <a:rPr lang="en-US" sz="1400" dirty="0"/>
              <a:t>	– Increases the catch-up limit for SIMPLE IRAs</a:t>
            </a:r>
          </a:p>
          <a:p>
            <a:r>
              <a:rPr lang="en-US" sz="1400" dirty="0"/>
              <a:t>	– </a:t>
            </a:r>
            <a:r>
              <a:rPr lang="en-US" sz="1400" b="1" dirty="0"/>
              <a:t>ALL CATCHUP CONTRIBUTIONS TREATED AS ROTH CONTRIBUTIONS</a:t>
            </a:r>
          </a:p>
          <a:p>
            <a:r>
              <a:rPr lang="en-US" sz="1400" dirty="0"/>
              <a:t>	– Effective starting in 2025</a:t>
            </a:r>
          </a:p>
        </p:txBody>
      </p:sp>
    </p:spTree>
    <p:extLst>
      <p:ext uri="{BB962C8B-B14F-4D97-AF65-F5344CB8AC3E}">
        <p14:creationId xmlns:p14="http://schemas.microsoft.com/office/powerpoint/2010/main" val="1972462712"/>
      </p:ext>
    </p:extLst>
  </p:cSld>
  <p:clrMapOvr>
    <a:masterClrMapping/>
  </p:clrMapOvr>
  <p:transition spd="slow">
    <p:push/>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76B1094-6496-BB16-1168-9AE32619DCAF}"/>
              </a:ext>
            </a:extLst>
          </p:cNvPr>
          <p:cNvSpPr>
            <a:spLocks noGrp="1"/>
          </p:cNvSpPr>
          <p:nvPr>
            <p:ph type="body" idx="1"/>
          </p:nvPr>
        </p:nvSpPr>
        <p:spPr/>
        <p:txBody>
          <a:bodyPr/>
          <a:lstStyle/>
          <a:p>
            <a:r>
              <a:rPr lang="en-US" dirty="0"/>
              <a:t>Matching for Student Loan Payments</a:t>
            </a:r>
          </a:p>
        </p:txBody>
      </p:sp>
      <p:sp>
        <p:nvSpPr>
          <p:cNvPr id="3" name="Text Placeholder 2">
            <a:extLst>
              <a:ext uri="{FF2B5EF4-FFF2-40B4-BE49-F238E27FC236}">
                <a16:creationId xmlns:a16="http://schemas.microsoft.com/office/drawing/2014/main" id="{786E5BA7-EFB8-AA3A-58C9-E97738D40079}"/>
              </a:ext>
            </a:extLst>
          </p:cNvPr>
          <p:cNvSpPr>
            <a:spLocks noGrp="1"/>
          </p:cNvSpPr>
          <p:nvPr>
            <p:ph type="body" idx="2"/>
          </p:nvPr>
        </p:nvSpPr>
        <p:spPr/>
        <p:txBody>
          <a:bodyPr/>
          <a:lstStyle/>
          <a:p>
            <a:r>
              <a:rPr lang="en-US" dirty="0"/>
              <a:t>• SECURE 2.0 </a:t>
            </a:r>
          </a:p>
          <a:p>
            <a:r>
              <a:rPr lang="en-US" dirty="0"/>
              <a:t>	– </a:t>
            </a:r>
            <a:r>
              <a:rPr lang="en-US" sz="1600" dirty="0"/>
              <a:t>Treat student loan payments as contributions in order to be eligible for an   </a:t>
            </a:r>
          </a:p>
          <a:p>
            <a:r>
              <a:rPr lang="en-US" sz="1600" dirty="0"/>
              <a:t>	   employer match </a:t>
            </a:r>
          </a:p>
          <a:p>
            <a:r>
              <a:rPr lang="en-US" sz="1600" dirty="0"/>
              <a:t>	– Treatment limited to the elective deferral limit, reduced by any actual elective      </a:t>
            </a:r>
          </a:p>
          <a:p>
            <a:r>
              <a:rPr lang="en-US" sz="1600" dirty="0"/>
              <a:t>	   deferrals </a:t>
            </a:r>
          </a:p>
          <a:p>
            <a:r>
              <a:rPr lang="en-US" sz="1600" dirty="0"/>
              <a:t>	– Available for 401(k) plans, 403(b) plans, 457(b) plans and SIMPLE IRAs </a:t>
            </a:r>
          </a:p>
          <a:p>
            <a:r>
              <a:rPr lang="en-US" sz="1600" dirty="0"/>
              <a:t>	– For testing purposes: student loans payments will not be treated as a </a:t>
            </a:r>
          </a:p>
          <a:p>
            <a:r>
              <a:rPr lang="en-US" sz="1600" dirty="0"/>
              <a:t>	   contribution, however they will be considered an elective deferral </a:t>
            </a:r>
          </a:p>
          <a:p>
            <a:r>
              <a:rPr lang="en-US" sz="1600" dirty="0"/>
              <a:t>	– Employers will need to update plans </a:t>
            </a:r>
          </a:p>
          <a:p>
            <a:r>
              <a:rPr lang="en-US" sz="1600" dirty="0"/>
              <a:t>	– Plan administrators can rely on the employee’s certification </a:t>
            </a:r>
          </a:p>
          <a:p>
            <a:r>
              <a:rPr lang="en-US" sz="1600" dirty="0"/>
              <a:t>	– Effective starting in 2024</a:t>
            </a:r>
          </a:p>
        </p:txBody>
      </p:sp>
    </p:spTree>
    <p:extLst>
      <p:ext uri="{BB962C8B-B14F-4D97-AF65-F5344CB8AC3E}">
        <p14:creationId xmlns:p14="http://schemas.microsoft.com/office/powerpoint/2010/main" val="3232316379"/>
      </p:ext>
    </p:extLst>
  </p:cSld>
  <p:clrMapOvr>
    <a:masterClrMapping/>
  </p:clrMapOvr>
  <p:transition spd="slow">
    <p:push/>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F23B180-C828-3007-F321-9A8548BB4328}"/>
              </a:ext>
            </a:extLst>
          </p:cNvPr>
          <p:cNvSpPr>
            <a:spLocks noGrp="1"/>
          </p:cNvSpPr>
          <p:nvPr>
            <p:ph type="body" idx="1"/>
          </p:nvPr>
        </p:nvSpPr>
        <p:spPr/>
        <p:txBody>
          <a:bodyPr/>
          <a:lstStyle/>
          <a:p>
            <a:r>
              <a:rPr lang="en-US" dirty="0"/>
              <a:t>Emergency Expense Withdrawals</a:t>
            </a:r>
          </a:p>
        </p:txBody>
      </p:sp>
      <p:sp>
        <p:nvSpPr>
          <p:cNvPr id="3" name="Text Placeholder 2">
            <a:extLst>
              <a:ext uri="{FF2B5EF4-FFF2-40B4-BE49-F238E27FC236}">
                <a16:creationId xmlns:a16="http://schemas.microsoft.com/office/drawing/2014/main" id="{9FB9C1D1-83EE-C60C-42BF-D0B890EA825C}"/>
              </a:ext>
            </a:extLst>
          </p:cNvPr>
          <p:cNvSpPr>
            <a:spLocks noGrp="1"/>
          </p:cNvSpPr>
          <p:nvPr>
            <p:ph type="body" idx="2"/>
          </p:nvPr>
        </p:nvSpPr>
        <p:spPr/>
        <p:txBody>
          <a:bodyPr/>
          <a:lstStyle/>
          <a:p>
            <a:r>
              <a:rPr lang="en-US" dirty="0"/>
              <a:t>• SECURE 2.0 </a:t>
            </a:r>
          </a:p>
          <a:p>
            <a:r>
              <a:rPr lang="en-US" dirty="0"/>
              <a:t>	</a:t>
            </a:r>
            <a:r>
              <a:rPr lang="en-US" sz="1600" dirty="0"/>
              <a:t>– A new penalty-free distribution for personal or family emergency expenses </a:t>
            </a:r>
          </a:p>
          <a:p>
            <a:r>
              <a:rPr lang="en-US" sz="1600" dirty="0"/>
              <a:t>	– Limited to the lesser of: $1,000 or the non-forfeitable account balance in  </a:t>
            </a:r>
          </a:p>
          <a:p>
            <a:r>
              <a:rPr lang="en-US" sz="1600" dirty="0"/>
              <a:t> 	   excess of $1,000 </a:t>
            </a:r>
          </a:p>
          <a:p>
            <a:r>
              <a:rPr lang="en-US" sz="1600" dirty="0"/>
              <a:t>	– Limited to one distribution every 3-years unless the previous recent     </a:t>
            </a:r>
          </a:p>
          <a:p>
            <a:r>
              <a:rPr lang="en-US" sz="1600" dirty="0"/>
              <a:t>  	   distribution is re-contributed </a:t>
            </a:r>
          </a:p>
          <a:p>
            <a:r>
              <a:rPr lang="en-US" sz="1600" dirty="0"/>
              <a:t>	– Available for: Qualified retirement plans, 403(b) plans, 457(b) plans, and IRAs – Plan administrators can rely on the employee’s certification </a:t>
            </a:r>
          </a:p>
          <a:p>
            <a:r>
              <a:rPr lang="en-US" sz="1600" dirty="0"/>
              <a:t>	– Effective starting in 2024</a:t>
            </a:r>
          </a:p>
        </p:txBody>
      </p:sp>
    </p:spTree>
    <p:extLst>
      <p:ext uri="{BB962C8B-B14F-4D97-AF65-F5344CB8AC3E}">
        <p14:creationId xmlns:p14="http://schemas.microsoft.com/office/powerpoint/2010/main" val="248323080"/>
      </p:ext>
    </p:extLst>
  </p:cSld>
  <p:clrMapOvr>
    <a:masterClrMapping/>
  </p:clrMapOvr>
  <p:transition spd="slow">
    <p:push/>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774D4F0-667F-7949-BB24-352D9148ABC1}"/>
              </a:ext>
            </a:extLst>
          </p:cNvPr>
          <p:cNvSpPr>
            <a:spLocks noGrp="1"/>
          </p:cNvSpPr>
          <p:nvPr>
            <p:ph type="body" idx="1"/>
          </p:nvPr>
        </p:nvSpPr>
        <p:spPr/>
        <p:txBody>
          <a:bodyPr/>
          <a:lstStyle/>
          <a:p>
            <a:r>
              <a:rPr lang="en-US" dirty="0"/>
              <a:t>ABLE Accounts </a:t>
            </a:r>
          </a:p>
        </p:txBody>
      </p:sp>
      <p:sp>
        <p:nvSpPr>
          <p:cNvPr id="3" name="Text Placeholder 2">
            <a:extLst>
              <a:ext uri="{FF2B5EF4-FFF2-40B4-BE49-F238E27FC236}">
                <a16:creationId xmlns:a16="http://schemas.microsoft.com/office/drawing/2014/main" id="{DB52FAED-A8FD-062D-E4C8-CC84BD12C1B9}"/>
              </a:ext>
            </a:extLst>
          </p:cNvPr>
          <p:cNvSpPr>
            <a:spLocks noGrp="1"/>
          </p:cNvSpPr>
          <p:nvPr>
            <p:ph type="body" idx="2"/>
          </p:nvPr>
        </p:nvSpPr>
        <p:spPr/>
        <p:txBody>
          <a:bodyPr/>
          <a:lstStyle/>
          <a:p>
            <a:r>
              <a:rPr lang="en-US" dirty="0"/>
              <a:t>• Current Law </a:t>
            </a:r>
          </a:p>
          <a:p>
            <a:r>
              <a:rPr lang="en-US" dirty="0"/>
              <a:t>	– Requires certain eligible individuals to be disabled before age 26</a:t>
            </a:r>
          </a:p>
          <a:p>
            <a:r>
              <a:rPr lang="en-US" dirty="0"/>
              <a:t> </a:t>
            </a:r>
          </a:p>
          <a:p>
            <a:r>
              <a:rPr lang="en-US" dirty="0"/>
              <a:t>• SECURE 2.0 </a:t>
            </a:r>
          </a:p>
          <a:p>
            <a:r>
              <a:rPr lang="en-US" dirty="0"/>
              <a:t>	– Changes the age the disability must occur to before age 46 </a:t>
            </a:r>
          </a:p>
          <a:p>
            <a:r>
              <a:rPr lang="en-US" dirty="0"/>
              <a:t>	– Effective beginning in 2026</a:t>
            </a:r>
          </a:p>
        </p:txBody>
      </p:sp>
    </p:spTree>
    <p:extLst>
      <p:ext uri="{BB962C8B-B14F-4D97-AF65-F5344CB8AC3E}">
        <p14:creationId xmlns:p14="http://schemas.microsoft.com/office/powerpoint/2010/main" val="2449152279"/>
      </p:ext>
    </p:extLst>
  </p:cSld>
  <p:clrMapOvr>
    <a:masterClrMapping/>
  </p:clrMapOvr>
  <p:transition spd="slow">
    <p:push/>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4907CCE-6DF5-03AC-3E8B-03FB42070B03}"/>
              </a:ext>
            </a:extLst>
          </p:cNvPr>
          <p:cNvSpPr>
            <a:spLocks noGrp="1"/>
          </p:cNvSpPr>
          <p:nvPr>
            <p:ph type="body" idx="1"/>
          </p:nvPr>
        </p:nvSpPr>
        <p:spPr/>
        <p:txBody>
          <a:bodyPr/>
          <a:lstStyle/>
          <a:p>
            <a:r>
              <a:rPr lang="en-US" sz="2800" dirty="0"/>
              <a:t>Remove RMD Barriers for Life Annuities</a:t>
            </a:r>
          </a:p>
        </p:txBody>
      </p:sp>
      <p:sp>
        <p:nvSpPr>
          <p:cNvPr id="3" name="Text Placeholder 2">
            <a:extLst>
              <a:ext uri="{FF2B5EF4-FFF2-40B4-BE49-F238E27FC236}">
                <a16:creationId xmlns:a16="http://schemas.microsoft.com/office/drawing/2014/main" id="{73A65D34-9788-7A14-AB43-0EF4BF0136E6}"/>
              </a:ext>
            </a:extLst>
          </p:cNvPr>
          <p:cNvSpPr>
            <a:spLocks noGrp="1"/>
          </p:cNvSpPr>
          <p:nvPr>
            <p:ph type="body" idx="2"/>
          </p:nvPr>
        </p:nvSpPr>
        <p:spPr>
          <a:xfrm>
            <a:off x="710584" y="1456046"/>
            <a:ext cx="4181790" cy="2455183"/>
          </a:xfrm>
        </p:spPr>
        <p:txBody>
          <a:bodyPr/>
          <a:lstStyle/>
          <a:p>
            <a:r>
              <a:rPr lang="en-US" dirty="0"/>
              <a:t>• Current law </a:t>
            </a:r>
          </a:p>
          <a:p>
            <a:r>
              <a:rPr lang="en-US" dirty="0"/>
              <a:t>	– </a:t>
            </a:r>
            <a:r>
              <a:rPr lang="en-US" sz="1600" dirty="0"/>
              <a:t>Limitations of annuities in plans</a:t>
            </a:r>
          </a:p>
          <a:p>
            <a:r>
              <a:rPr lang="en-US" dirty="0"/>
              <a:t> </a:t>
            </a:r>
          </a:p>
          <a:p>
            <a:r>
              <a:rPr lang="en-US" dirty="0"/>
              <a:t>• SECURE 2.0: </a:t>
            </a:r>
          </a:p>
          <a:p>
            <a:r>
              <a:rPr lang="en-US" dirty="0"/>
              <a:t>	</a:t>
            </a:r>
            <a:r>
              <a:rPr lang="en-US" sz="1600" dirty="0"/>
              <a:t>– Allows for certain increasing annuity    </a:t>
            </a:r>
          </a:p>
          <a:p>
            <a:r>
              <a:rPr lang="en-US" sz="1600" dirty="0"/>
              <a:t>       payments and lump-sum payments </a:t>
            </a:r>
          </a:p>
          <a:p>
            <a:r>
              <a:rPr lang="en-US" sz="1600" dirty="0"/>
              <a:t>	– Effective starting 2023 </a:t>
            </a:r>
          </a:p>
        </p:txBody>
      </p:sp>
    </p:spTree>
    <p:extLst>
      <p:ext uri="{BB962C8B-B14F-4D97-AF65-F5344CB8AC3E}">
        <p14:creationId xmlns:p14="http://schemas.microsoft.com/office/powerpoint/2010/main" val="2044204753"/>
      </p:ext>
    </p:extLst>
  </p:cSld>
  <p:clrMapOvr>
    <a:masterClrMapping/>
  </p:clrMapOvr>
  <p:transition spd="slow">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0230210-3BC9-2BC3-37E1-EBAA4EFAB070}"/>
              </a:ext>
            </a:extLst>
          </p:cNvPr>
          <p:cNvSpPr>
            <a:spLocks noGrp="1"/>
          </p:cNvSpPr>
          <p:nvPr>
            <p:ph type="body" idx="1"/>
          </p:nvPr>
        </p:nvSpPr>
        <p:spPr/>
        <p:txBody>
          <a:bodyPr/>
          <a:lstStyle/>
          <a:p>
            <a:r>
              <a:rPr lang="en-US" dirty="0"/>
              <a:t>SECURE Act 1.0</a:t>
            </a:r>
          </a:p>
        </p:txBody>
      </p:sp>
      <p:sp>
        <p:nvSpPr>
          <p:cNvPr id="3" name="Text Placeholder 2">
            <a:extLst>
              <a:ext uri="{FF2B5EF4-FFF2-40B4-BE49-F238E27FC236}">
                <a16:creationId xmlns:a16="http://schemas.microsoft.com/office/drawing/2014/main" id="{5338E9E1-0620-488A-8382-2B6D7A11AEE4}"/>
              </a:ext>
            </a:extLst>
          </p:cNvPr>
          <p:cNvSpPr>
            <a:spLocks noGrp="1"/>
          </p:cNvSpPr>
          <p:nvPr>
            <p:ph type="body" idx="2"/>
          </p:nvPr>
        </p:nvSpPr>
        <p:spPr/>
        <p:txBody>
          <a:bodyPr/>
          <a:lstStyle/>
          <a:p>
            <a:pPr marL="514350" indent="-285750">
              <a:buFontTx/>
              <a:buChar char="-"/>
            </a:pPr>
            <a:r>
              <a:rPr lang="en-US" dirty="0"/>
              <a:t>More of a stealth tax increase bill</a:t>
            </a:r>
          </a:p>
          <a:p>
            <a:pPr marL="514350" indent="-285750">
              <a:buFontTx/>
              <a:buChar char="-"/>
            </a:pPr>
            <a:r>
              <a:rPr lang="en-US" dirty="0"/>
              <a:t>Pushed back RMDs to age 72</a:t>
            </a:r>
          </a:p>
          <a:p>
            <a:pPr marL="514350" indent="-285750">
              <a:buFontTx/>
              <a:buChar char="-"/>
            </a:pPr>
            <a:r>
              <a:rPr lang="en-US" dirty="0"/>
              <a:t>Created new credits for small business owners</a:t>
            </a:r>
          </a:p>
          <a:p>
            <a:pPr marL="514350" indent="-285750">
              <a:buFontTx/>
              <a:buChar char="-"/>
            </a:pPr>
            <a:r>
              <a:rPr lang="en-US" dirty="0"/>
              <a:t>Created some new annuity rules</a:t>
            </a:r>
          </a:p>
          <a:p>
            <a:pPr marL="514350" indent="-285750">
              <a:buFontTx/>
              <a:buChar char="-"/>
            </a:pPr>
            <a:r>
              <a:rPr lang="en-US" dirty="0"/>
              <a:t>Changed the inherited account rules for RMDs – 10-year rule</a:t>
            </a:r>
          </a:p>
          <a:p>
            <a:pPr marL="514350" indent="-285750">
              <a:buFontTx/>
              <a:buChar char="-"/>
            </a:pPr>
            <a:endParaRPr lang="en-US" dirty="0"/>
          </a:p>
        </p:txBody>
      </p:sp>
    </p:spTree>
    <p:extLst>
      <p:ext uri="{BB962C8B-B14F-4D97-AF65-F5344CB8AC3E}">
        <p14:creationId xmlns:p14="http://schemas.microsoft.com/office/powerpoint/2010/main" val="3460068564"/>
      </p:ext>
    </p:extLst>
  </p:cSld>
  <p:clrMapOvr>
    <a:masterClrMapping/>
  </p:clrMapOvr>
  <p:transition spd="slow">
    <p:push/>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BBB181E-B33C-F349-FD2D-23ECD8C4FE59}"/>
              </a:ext>
            </a:extLst>
          </p:cNvPr>
          <p:cNvSpPr>
            <a:spLocks noGrp="1"/>
          </p:cNvSpPr>
          <p:nvPr>
            <p:ph type="body" idx="1"/>
          </p:nvPr>
        </p:nvSpPr>
        <p:spPr/>
        <p:txBody>
          <a:bodyPr/>
          <a:lstStyle/>
          <a:p>
            <a:r>
              <a:rPr lang="en-US" dirty="0"/>
              <a:t>Failed RMD Penalty </a:t>
            </a:r>
          </a:p>
        </p:txBody>
      </p:sp>
      <p:sp>
        <p:nvSpPr>
          <p:cNvPr id="3" name="Text Placeholder 2">
            <a:extLst>
              <a:ext uri="{FF2B5EF4-FFF2-40B4-BE49-F238E27FC236}">
                <a16:creationId xmlns:a16="http://schemas.microsoft.com/office/drawing/2014/main" id="{C68C597C-6BDF-3B4D-E92D-8F29B511926E}"/>
              </a:ext>
            </a:extLst>
          </p:cNvPr>
          <p:cNvSpPr>
            <a:spLocks noGrp="1"/>
          </p:cNvSpPr>
          <p:nvPr>
            <p:ph type="body" idx="2"/>
          </p:nvPr>
        </p:nvSpPr>
        <p:spPr/>
        <p:txBody>
          <a:bodyPr/>
          <a:lstStyle/>
          <a:p>
            <a:r>
              <a:rPr lang="en-US" dirty="0"/>
              <a:t>• Current Law </a:t>
            </a:r>
          </a:p>
          <a:p>
            <a:r>
              <a:rPr lang="en-US" sz="1600" dirty="0"/>
              <a:t>	– 50% excise tax (basically a penalty) on failed RMDs </a:t>
            </a:r>
          </a:p>
          <a:p>
            <a:r>
              <a:rPr lang="en-US" sz="1600" dirty="0"/>
              <a:t>	– Excise is in addition to income tax assessed on the distribution </a:t>
            </a:r>
          </a:p>
          <a:p>
            <a:endParaRPr lang="en-US" dirty="0"/>
          </a:p>
          <a:p>
            <a:r>
              <a:rPr lang="en-US" dirty="0"/>
              <a:t>• SECURE 2.0: </a:t>
            </a:r>
          </a:p>
          <a:p>
            <a:r>
              <a:rPr lang="en-US" sz="1600" dirty="0"/>
              <a:t>	– Reduces the excise tax to 25% </a:t>
            </a:r>
          </a:p>
          <a:p>
            <a:r>
              <a:rPr lang="en-US" sz="1600" dirty="0"/>
              <a:t>	– 10% in the case of timely corrections – the “correction window” </a:t>
            </a:r>
          </a:p>
          <a:p>
            <a:r>
              <a:rPr lang="en-US" sz="1600" dirty="0"/>
              <a:t>		 - </a:t>
            </a:r>
            <a:r>
              <a:rPr lang="en-US" sz="1400" dirty="0"/>
              <a:t>Before the mailing date of a notice of deficiency </a:t>
            </a:r>
          </a:p>
          <a:p>
            <a:r>
              <a:rPr lang="en-US" sz="1400" dirty="0"/>
              <a:t>		 - Before the date the 25% excise tax is assessed </a:t>
            </a:r>
          </a:p>
          <a:p>
            <a:r>
              <a:rPr lang="en-US" sz="1400" dirty="0"/>
              <a:t>		 - Before the end of the third calendar year of when the tax was imposed </a:t>
            </a:r>
          </a:p>
          <a:p>
            <a:r>
              <a:rPr lang="en-US" sz="1600" dirty="0"/>
              <a:t>	– Effective starting in 2023 </a:t>
            </a:r>
          </a:p>
        </p:txBody>
      </p:sp>
    </p:spTree>
    <p:extLst>
      <p:ext uri="{BB962C8B-B14F-4D97-AF65-F5344CB8AC3E}">
        <p14:creationId xmlns:p14="http://schemas.microsoft.com/office/powerpoint/2010/main" val="1451715626"/>
      </p:ext>
    </p:extLst>
  </p:cSld>
  <p:clrMapOvr>
    <a:masterClrMapping/>
  </p:clrMapOvr>
  <p:transition spd="slow">
    <p:push/>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58B98E9-9EA9-2C75-81F7-940AFC96B2AA}"/>
              </a:ext>
            </a:extLst>
          </p:cNvPr>
          <p:cNvSpPr>
            <a:spLocks noGrp="1"/>
          </p:cNvSpPr>
          <p:nvPr>
            <p:ph type="body" idx="1"/>
          </p:nvPr>
        </p:nvSpPr>
        <p:spPr/>
        <p:txBody>
          <a:bodyPr/>
          <a:lstStyle/>
          <a:p>
            <a:r>
              <a:rPr lang="en-US" dirty="0"/>
              <a:t>Retirement Plan Lost &amp; Found</a:t>
            </a:r>
          </a:p>
        </p:txBody>
      </p:sp>
      <p:sp>
        <p:nvSpPr>
          <p:cNvPr id="5" name="TextBox 4">
            <a:extLst>
              <a:ext uri="{FF2B5EF4-FFF2-40B4-BE49-F238E27FC236}">
                <a16:creationId xmlns:a16="http://schemas.microsoft.com/office/drawing/2014/main" id="{D2AA33FF-7D45-8C88-7C03-4B768A83377C}"/>
              </a:ext>
            </a:extLst>
          </p:cNvPr>
          <p:cNvSpPr txBox="1"/>
          <p:nvPr/>
        </p:nvSpPr>
        <p:spPr>
          <a:xfrm>
            <a:off x="797596" y="1443711"/>
            <a:ext cx="7018187" cy="307777"/>
          </a:xfrm>
          <a:prstGeom prst="rect">
            <a:avLst/>
          </a:prstGeom>
          <a:noFill/>
        </p:spPr>
        <p:txBody>
          <a:bodyPr wrap="square">
            <a:spAutoFit/>
          </a:bodyPr>
          <a:lstStyle/>
          <a:p>
            <a:r>
              <a:rPr lang="en-US" dirty="0"/>
              <a:t>• The proposal would require Treasury to create an online searchable database </a:t>
            </a:r>
          </a:p>
        </p:txBody>
      </p:sp>
    </p:spTree>
    <p:extLst>
      <p:ext uri="{BB962C8B-B14F-4D97-AF65-F5344CB8AC3E}">
        <p14:creationId xmlns:p14="http://schemas.microsoft.com/office/powerpoint/2010/main" val="2432538547"/>
      </p:ext>
    </p:extLst>
  </p:cSld>
  <p:clrMapOvr>
    <a:masterClrMapping/>
  </p:clrMapOvr>
  <p:transition spd="slow">
    <p:push/>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B76802A-5915-42D2-2024-8E10DFF9A619}"/>
              </a:ext>
            </a:extLst>
          </p:cNvPr>
          <p:cNvSpPr>
            <a:spLocks noGrp="1"/>
          </p:cNvSpPr>
          <p:nvPr>
            <p:ph type="body" idx="1"/>
          </p:nvPr>
        </p:nvSpPr>
        <p:spPr/>
        <p:txBody>
          <a:bodyPr/>
          <a:lstStyle/>
          <a:p>
            <a:r>
              <a:rPr lang="en-US" sz="2000" dirty="0"/>
              <a:t>Expansion of Employee Plans Compliance Resolution System</a:t>
            </a:r>
            <a:endParaRPr lang="en-US" sz="4000" dirty="0"/>
          </a:p>
        </p:txBody>
      </p:sp>
      <p:sp>
        <p:nvSpPr>
          <p:cNvPr id="3" name="Text Placeholder 2">
            <a:extLst>
              <a:ext uri="{FF2B5EF4-FFF2-40B4-BE49-F238E27FC236}">
                <a16:creationId xmlns:a16="http://schemas.microsoft.com/office/drawing/2014/main" id="{5DCE76E1-FFCC-B6A8-A6B4-1B1939BD960C}"/>
              </a:ext>
            </a:extLst>
          </p:cNvPr>
          <p:cNvSpPr>
            <a:spLocks noGrp="1"/>
          </p:cNvSpPr>
          <p:nvPr>
            <p:ph type="body" idx="2"/>
          </p:nvPr>
        </p:nvSpPr>
        <p:spPr/>
        <p:txBody>
          <a:bodyPr/>
          <a:lstStyle/>
          <a:p>
            <a:r>
              <a:rPr lang="en-US" dirty="0"/>
              <a:t>• Current Law </a:t>
            </a:r>
          </a:p>
          <a:p>
            <a:r>
              <a:rPr lang="en-US" dirty="0"/>
              <a:t>	– Employee Plans Compliance Resolution System (EPCRS) – allows for  </a:t>
            </a:r>
          </a:p>
          <a:p>
            <a:r>
              <a:rPr lang="en-US" dirty="0"/>
              <a:t>       self-correction of inadvertent errors </a:t>
            </a:r>
          </a:p>
          <a:p>
            <a:endParaRPr lang="en-US" dirty="0"/>
          </a:p>
          <a:p>
            <a:r>
              <a:rPr lang="en-US" dirty="0"/>
              <a:t>• SECURE 2.0 </a:t>
            </a:r>
          </a:p>
          <a:p>
            <a:r>
              <a:rPr lang="en-US" dirty="0"/>
              <a:t>	– Expands the system to IRA custodians </a:t>
            </a:r>
          </a:p>
        </p:txBody>
      </p:sp>
    </p:spTree>
    <p:extLst>
      <p:ext uri="{BB962C8B-B14F-4D97-AF65-F5344CB8AC3E}">
        <p14:creationId xmlns:p14="http://schemas.microsoft.com/office/powerpoint/2010/main" val="2941747199"/>
      </p:ext>
    </p:extLst>
  </p:cSld>
  <p:clrMapOvr>
    <a:masterClrMapping/>
  </p:clrMapOvr>
  <p:transition spd="slow">
    <p:push/>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941EF84-587E-D5AE-4DBD-13F96DFCFD59}"/>
              </a:ext>
            </a:extLst>
          </p:cNvPr>
          <p:cNvSpPr>
            <a:spLocks noGrp="1"/>
          </p:cNvSpPr>
          <p:nvPr>
            <p:ph type="body" idx="1"/>
          </p:nvPr>
        </p:nvSpPr>
        <p:spPr/>
        <p:txBody>
          <a:bodyPr/>
          <a:lstStyle/>
          <a:p>
            <a:r>
              <a:rPr lang="en-US" sz="2000" dirty="0"/>
              <a:t>Repayment of Qualified Birth or Adoption Distributions</a:t>
            </a:r>
          </a:p>
        </p:txBody>
      </p:sp>
      <p:sp>
        <p:nvSpPr>
          <p:cNvPr id="3" name="Text Placeholder 2">
            <a:extLst>
              <a:ext uri="{FF2B5EF4-FFF2-40B4-BE49-F238E27FC236}">
                <a16:creationId xmlns:a16="http://schemas.microsoft.com/office/drawing/2014/main" id="{A417827B-5297-AD09-34A5-A2B9D767BD3E}"/>
              </a:ext>
            </a:extLst>
          </p:cNvPr>
          <p:cNvSpPr>
            <a:spLocks noGrp="1"/>
          </p:cNvSpPr>
          <p:nvPr>
            <p:ph type="body" idx="2"/>
          </p:nvPr>
        </p:nvSpPr>
        <p:spPr>
          <a:xfrm>
            <a:off x="603793" y="1135673"/>
            <a:ext cx="7715100" cy="2973000"/>
          </a:xfrm>
        </p:spPr>
        <p:txBody>
          <a:bodyPr/>
          <a:lstStyle/>
          <a:p>
            <a:pPr marL="228600" indent="0"/>
            <a:r>
              <a:rPr lang="en-US" dirty="0"/>
              <a:t>• Current Law </a:t>
            </a:r>
          </a:p>
          <a:p>
            <a:pPr marL="228600" indent="0"/>
            <a:r>
              <a:rPr lang="en-US" sz="1600" dirty="0"/>
              <a:t>	– Qualified birth and adoption distributions are exempt from the 10% 	    </a:t>
            </a:r>
          </a:p>
          <a:p>
            <a:pPr marL="228600" indent="0"/>
            <a:r>
              <a:rPr lang="en-US" sz="1600" dirty="0"/>
              <a:t>               penalty </a:t>
            </a:r>
          </a:p>
          <a:p>
            <a:pPr marL="228600" indent="0"/>
            <a:r>
              <a:rPr lang="en-US" sz="1600" dirty="0"/>
              <a:t>	– Repayments of these distributions are allowed </a:t>
            </a:r>
          </a:p>
          <a:p>
            <a:pPr marL="228600" indent="0"/>
            <a:endParaRPr lang="en-US" dirty="0"/>
          </a:p>
          <a:p>
            <a:pPr marL="228600" indent="0"/>
            <a:r>
              <a:rPr lang="en-US" dirty="0"/>
              <a:t>• SECURE 2.0 </a:t>
            </a:r>
          </a:p>
          <a:p>
            <a:pPr marL="228600" indent="0"/>
            <a:r>
              <a:rPr lang="en-US" dirty="0"/>
              <a:t>	</a:t>
            </a:r>
            <a:r>
              <a:rPr lang="en-US" sz="1600" dirty="0"/>
              <a:t>– Limits repayments to a 3-year window (provides clarity)</a:t>
            </a:r>
            <a:endParaRPr lang="en-US" dirty="0"/>
          </a:p>
        </p:txBody>
      </p:sp>
    </p:spTree>
    <p:extLst>
      <p:ext uri="{BB962C8B-B14F-4D97-AF65-F5344CB8AC3E}">
        <p14:creationId xmlns:p14="http://schemas.microsoft.com/office/powerpoint/2010/main" val="1360284580"/>
      </p:ext>
    </p:extLst>
  </p:cSld>
  <p:clrMapOvr>
    <a:masterClrMapping/>
  </p:clrMapOvr>
  <p:transition spd="slow">
    <p:push/>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4FDFDE-A5D2-E7E7-03C0-7B6FC3D5ACBF}"/>
              </a:ext>
            </a:extLst>
          </p:cNvPr>
          <p:cNvSpPr>
            <a:spLocks noGrp="1"/>
          </p:cNvSpPr>
          <p:nvPr>
            <p:ph type="body" idx="1"/>
          </p:nvPr>
        </p:nvSpPr>
        <p:spPr/>
        <p:txBody>
          <a:bodyPr/>
          <a:lstStyle/>
          <a:p>
            <a:r>
              <a:rPr lang="en-US" dirty="0"/>
              <a:t>Self-Certified Hardship Distributions</a:t>
            </a:r>
          </a:p>
        </p:txBody>
      </p:sp>
      <p:sp>
        <p:nvSpPr>
          <p:cNvPr id="3" name="Text Placeholder 2">
            <a:extLst>
              <a:ext uri="{FF2B5EF4-FFF2-40B4-BE49-F238E27FC236}">
                <a16:creationId xmlns:a16="http://schemas.microsoft.com/office/drawing/2014/main" id="{1B7E0D37-DF82-90D0-8AF0-CE2368D8BB25}"/>
              </a:ext>
            </a:extLst>
          </p:cNvPr>
          <p:cNvSpPr>
            <a:spLocks noGrp="1"/>
          </p:cNvSpPr>
          <p:nvPr>
            <p:ph type="body" idx="2"/>
          </p:nvPr>
        </p:nvSpPr>
        <p:spPr>
          <a:xfrm>
            <a:off x="470304" y="1543172"/>
            <a:ext cx="7715100" cy="2973000"/>
          </a:xfrm>
        </p:spPr>
        <p:txBody>
          <a:bodyPr/>
          <a:lstStyle/>
          <a:p>
            <a:r>
              <a:rPr lang="en-US" dirty="0"/>
              <a:t>• SECURE 2.0 </a:t>
            </a:r>
          </a:p>
          <a:p>
            <a:r>
              <a:rPr lang="en-US" dirty="0"/>
              <a:t>	– Allow employers to rely on employee certification that hardship  </a:t>
            </a:r>
          </a:p>
          <a:p>
            <a:r>
              <a:rPr lang="en-US" dirty="0"/>
              <a:t>      distribution conditions are met</a:t>
            </a:r>
          </a:p>
        </p:txBody>
      </p:sp>
    </p:spTree>
    <p:extLst>
      <p:ext uri="{BB962C8B-B14F-4D97-AF65-F5344CB8AC3E}">
        <p14:creationId xmlns:p14="http://schemas.microsoft.com/office/powerpoint/2010/main" val="3406974089"/>
      </p:ext>
    </p:extLst>
  </p:cSld>
  <p:clrMapOvr>
    <a:masterClrMapping/>
  </p:clrMapOvr>
  <p:transition spd="slow">
    <p:push/>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CAFEA62-DBF0-B756-1302-3F3773E84797}"/>
              </a:ext>
            </a:extLst>
          </p:cNvPr>
          <p:cNvSpPr>
            <a:spLocks noGrp="1"/>
          </p:cNvSpPr>
          <p:nvPr>
            <p:ph type="body" idx="1"/>
          </p:nvPr>
        </p:nvSpPr>
        <p:spPr/>
        <p:txBody>
          <a:bodyPr/>
          <a:lstStyle/>
          <a:p>
            <a:r>
              <a:rPr lang="en-US" dirty="0"/>
              <a:t>IRA Excise Tax Statute of Limitations</a:t>
            </a:r>
          </a:p>
        </p:txBody>
      </p:sp>
      <p:sp>
        <p:nvSpPr>
          <p:cNvPr id="3" name="Text Placeholder 2">
            <a:extLst>
              <a:ext uri="{FF2B5EF4-FFF2-40B4-BE49-F238E27FC236}">
                <a16:creationId xmlns:a16="http://schemas.microsoft.com/office/drawing/2014/main" id="{F502E157-C908-94B0-B7B1-B036931D25EC}"/>
              </a:ext>
            </a:extLst>
          </p:cNvPr>
          <p:cNvSpPr>
            <a:spLocks noGrp="1"/>
          </p:cNvSpPr>
          <p:nvPr>
            <p:ph type="body" idx="2"/>
          </p:nvPr>
        </p:nvSpPr>
        <p:spPr/>
        <p:txBody>
          <a:bodyPr/>
          <a:lstStyle/>
          <a:p>
            <a:r>
              <a:rPr lang="en-US" dirty="0"/>
              <a:t>• Current Law</a:t>
            </a:r>
          </a:p>
          <a:p>
            <a:r>
              <a:rPr lang="en-US" dirty="0"/>
              <a:t>	– There is not statute of limitations (SOL) for excise tax on excess  </a:t>
            </a:r>
          </a:p>
          <a:p>
            <a:r>
              <a:rPr lang="en-US" dirty="0"/>
              <a:t>       contributions and accumulations</a:t>
            </a:r>
          </a:p>
          <a:p>
            <a:endParaRPr lang="en-US" dirty="0"/>
          </a:p>
          <a:p>
            <a:r>
              <a:rPr lang="en-US" dirty="0"/>
              <a:t>• SECURE 2.0</a:t>
            </a:r>
          </a:p>
          <a:p>
            <a:r>
              <a:rPr lang="en-US" dirty="0"/>
              <a:t>	– 3-year period if the taxpayer is not required to file a return</a:t>
            </a:r>
          </a:p>
          <a:p>
            <a:r>
              <a:rPr lang="en-US" dirty="0"/>
              <a:t>	– 6-year period if the taxpayer filed an income tax return</a:t>
            </a:r>
          </a:p>
          <a:p>
            <a:r>
              <a:rPr lang="en-US" dirty="0"/>
              <a:t>	– No SOL for certain acquisitions </a:t>
            </a:r>
          </a:p>
        </p:txBody>
      </p:sp>
    </p:spTree>
    <p:extLst>
      <p:ext uri="{BB962C8B-B14F-4D97-AF65-F5344CB8AC3E}">
        <p14:creationId xmlns:p14="http://schemas.microsoft.com/office/powerpoint/2010/main" val="247981853"/>
      </p:ext>
    </p:extLst>
  </p:cSld>
  <p:clrMapOvr>
    <a:masterClrMapping/>
  </p:clrMapOvr>
  <p:transition spd="slow">
    <p:push/>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0B013FD-1828-3EE6-BF3B-01A15ADBD182}"/>
              </a:ext>
            </a:extLst>
          </p:cNvPr>
          <p:cNvSpPr>
            <a:spLocks noGrp="1"/>
          </p:cNvSpPr>
          <p:nvPr>
            <p:ph type="body" idx="1"/>
          </p:nvPr>
        </p:nvSpPr>
        <p:spPr/>
        <p:txBody>
          <a:bodyPr/>
          <a:lstStyle/>
          <a:p>
            <a:r>
              <a:rPr lang="en-US" sz="2400" dirty="0"/>
              <a:t>Penalty-Free Withdraws for Domestic Abuse</a:t>
            </a:r>
          </a:p>
        </p:txBody>
      </p:sp>
      <p:sp>
        <p:nvSpPr>
          <p:cNvPr id="3" name="Text Placeholder 2">
            <a:extLst>
              <a:ext uri="{FF2B5EF4-FFF2-40B4-BE49-F238E27FC236}">
                <a16:creationId xmlns:a16="http://schemas.microsoft.com/office/drawing/2014/main" id="{C36FEDE0-EC41-E267-320C-6FEE164BF9F5}"/>
              </a:ext>
            </a:extLst>
          </p:cNvPr>
          <p:cNvSpPr>
            <a:spLocks noGrp="1"/>
          </p:cNvSpPr>
          <p:nvPr>
            <p:ph type="body" idx="2"/>
          </p:nvPr>
        </p:nvSpPr>
        <p:spPr>
          <a:xfrm>
            <a:off x="706041" y="1175719"/>
            <a:ext cx="7715100" cy="2973000"/>
          </a:xfrm>
        </p:spPr>
        <p:txBody>
          <a:bodyPr/>
          <a:lstStyle/>
          <a:p>
            <a:r>
              <a:rPr lang="en-US" dirty="0"/>
              <a:t>• </a:t>
            </a:r>
            <a:r>
              <a:rPr lang="en-US" b="1" dirty="0"/>
              <a:t>SECURE 2.0</a:t>
            </a:r>
          </a:p>
          <a:p>
            <a:r>
              <a:rPr lang="en-US" sz="1600" dirty="0"/>
              <a:t>– Adds an exception to the 10% early withdraw penalty for domestic abuse</a:t>
            </a:r>
          </a:p>
          <a:p>
            <a:r>
              <a:rPr lang="en-US" sz="1600" dirty="0"/>
              <a:t>   victims</a:t>
            </a:r>
          </a:p>
          <a:p>
            <a:r>
              <a:rPr lang="en-US" sz="1600" dirty="0"/>
              <a:t>– Exception applies to a 1-year period after the abuse</a:t>
            </a:r>
          </a:p>
          <a:p>
            <a:r>
              <a:rPr lang="en-US" sz="1600" dirty="0"/>
              <a:t>– Exception limited to the lessor of:</a:t>
            </a:r>
          </a:p>
          <a:p>
            <a:pPr marL="228600" indent="0"/>
            <a:r>
              <a:rPr lang="en-US" sz="1400" dirty="0"/>
              <a:t>    	- $10,000 OR</a:t>
            </a:r>
          </a:p>
          <a:p>
            <a:r>
              <a:rPr lang="en-US" sz="1400" dirty="0"/>
              <a:t> 		- 50% of the account value</a:t>
            </a:r>
          </a:p>
          <a:p>
            <a:r>
              <a:rPr lang="en-US" sz="1600" dirty="0"/>
              <a:t>– Allow domestic abuse victim distributions to be recontributed within three</a:t>
            </a:r>
          </a:p>
          <a:p>
            <a:r>
              <a:rPr lang="en-US" sz="1600" dirty="0"/>
              <a:t>   years after the day it was it was received</a:t>
            </a:r>
          </a:p>
          <a:p>
            <a:r>
              <a:rPr lang="en-US" sz="1600" dirty="0"/>
              <a:t>– Self-certification procedures</a:t>
            </a:r>
          </a:p>
          <a:p>
            <a:r>
              <a:rPr lang="en-US" sz="1600" dirty="0"/>
              <a:t>– Effective 2024</a:t>
            </a:r>
          </a:p>
        </p:txBody>
      </p:sp>
    </p:spTree>
    <p:extLst>
      <p:ext uri="{BB962C8B-B14F-4D97-AF65-F5344CB8AC3E}">
        <p14:creationId xmlns:p14="http://schemas.microsoft.com/office/powerpoint/2010/main" val="3695523687"/>
      </p:ext>
    </p:extLst>
  </p:cSld>
  <p:clrMapOvr>
    <a:masterClrMapping/>
  </p:clrMapOvr>
  <p:transition spd="slow">
    <p:push/>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A1A08E6-82A0-A8C7-5CE7-9EC27A9C12EE}"/>
              </a:ext>
            </a:extLst>
          </p:cNvPr>
          <p:cNvSpPr>
            <a:spLocks noGrp="1"/>
          </p:cNvSpPr>
          <p:nvPr>
            <p:ph type="body" idx="1"/>
          </p:nvPr>
        </p:nvSpPr>
        <p:spPr/>
        <p:txBody>
          <a:bodyPr/>
          <a:lstStyle/>
          <a:p>
            <a:r>
              <a:rPr lang="en-US" dirty="0"/>
              <a:t>IRA Prohibited Transactions</a:t>
            </a:r>
          </a:p>
        </p:txBody>
      </p:sp>
      <p:sp>
        <p:nvSpPr>
          <p:cNvPr id="3" name="Text Placeholder 2">
            <a:extLst>
              <a:ext uri="{FF2B5EF4-FFF2-40B4-BE49-F238E27FC236}">
                <a16:creationId xmlns:a16="http://schemas.microsoft.com/office/drawing/2014/main" id="{049A0FD7-383B-C6F3-8908-1C3C6409E746}"/>
              </a:ext>
            </a:extLst>
          </p:cNvPr>
          <p:cNvSpPr>
            <a:spLocks noGrp="1"/>
          </p:cNvSpPr>
          <p:nvPr>
            <p:ph type="body" idx="2"/>
          </p:nvPr>
        </p:nvSpPr>
        <p:spPr/>
        <p:txBody>
          <a:bodyPr/>
          <a:lstStyle/>
          <a:p>
            <a:r>
              <a:rPr lang="en-US" dirty="0"/>
              <a:t>• Current Law</a:t>
            </a:r>
          </a:p>
          <a:p>
            <a:r>
              <a:rPr lang="en-US" dirty="0"/>
              <a:t>	– PT disqualifies entire IRA</a:t>
            </a:r>
          </a:p>
          <a:p>
            <a:r>
              <a:rPr lang="en-US" dirty="0"/>
              <a:t>	– IRA immediately fully taxable as if distributed</a:t>
            </a:r>
          </a:p>
          <a:p>
            <a:endParaRPr lang="en-US" dirty="0"/>
          </a:p>
          <a:p>
            <a:r>
              <a:rPr lang="en-US" dirty="0"/>
              <a:t>• SECURE 2.0</a:t>
            </a:r>
          </a:p>
          <a:p>
            <a:r>
              <a:rPr lang="en-US" dirty="0"/>
              <a:t>	– Allows IRAs to be considered separately</a:t>
            </a:r>
          </a:p>
          <a:p>
            <a:r>
              <a:rPr lang="en-US" dirty="0"/>
              <a:t>	– Effective 2023</a:t>
            </a:r>
          </a:p>
        </p:txBody>
      </p:sp>
    </p:spTree>
    <p:extLst>
      <p:ext uri="{BB962C8B-B14F-4D97-AF65-F5344CB8AC3E}">
        <p14:creationId xmlns:p14="http://schemas.microsoft.com/office/powerpoint/2010/main" val="811827865"/>
      </p:ext>
    </p:extLst>
  </p:cSld>
  <p:clrMapOvr>
    <a:masterClrMapping/>
  </p:clrMapOvr>
  <p:transition spd="slow">
    <p:push/>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094CE6D-E835-1CA8-4925-A8FB40C1CD15}"/>
              </a:ext>
            </a:extLst>
          </p:cNvPr>
          <p:cNvSpPr>
            <a:spLocks noGrp="1"/>
          </p:cNvSpPr>
          <p:nvPr>
            <p:ph type="body" idx="1"/>
          </p:nvPr>
        </p:nvSpPr>
        <p:spPr/>
        <p:txBody>
          <a:bodyPr/>
          <a:lstStyle/>
          <a:p>
            <a:r>
              <a:rPr lang="en-US" dirty="0"/>
              <a:t>SEPP Clarifications</a:t>
            </a:r>
          </a:p>
        </p:txBody>
      </p:sp>
      <p:sp>
        <p:nvSpPr>
          <p:cNvPr id="3" name="Text Placeholder 2">
            <a:extLst>
              <a:ext uri="{FF2B5EF4-FFF2-40B4-BE49-F238E27FC236}">
                <a16:creationId xmlns:a16="http://schemas.microsoft.com/office/drawing/2014/main" id="{92843AB5-C54E-6FF8-6A9B-E440BED85F1D}"/>
              </a:ext>
            </a:extLst>
          </p:cNvPr>
          <p:cNvSpPr>
            <a:spLocks noGrp="1"/>
          </p:cNvSpPr>
          <p:nvPr>
            <p:ph type="body" idx="2"/>
          </p:nvPr>
        </p:nvSpPr>
        <p:spPr>
          <a:xfrm>
            <a:off x="662412" y="1085250"/>
            <a:ext cx="7715100" cy="2973000"/>
          </a:xfrm>
        </p:spPr>
        <p:txBody>
          <a:bodyPr/>
          <a:lstStyle/>
          <a:p>
            <a:r>
              <a:rPr lang="en-US" dirty="0"/>
              <a:t>• </a:t>
            </a:r>
            <a:r>
              <a:rPr lang="en-US" sz="1600" dirty="0"/>
              <a:t>Current Law </a:t>
            </a:r>
            <a:endParaRPr lang="en-US" dirty="0"/>
          </a:p>
          <a:p>
            <a:r>
              <a:rPr lang="en-US" sz="1200" dirty="0"/>
              <a:t>	– A Series of Substantially Equal Periodic Payments (SEPPs) is an exception to the 10% early withdrawal  </a:t>
            </a:r>
          </a:p>
          <a:p>
            <a:r>
              <a:rPr lang="en-US" sz="1200" dirty="0"/>
              <a:t>        penalty for pre59½ distributions </a:t>
            </a:r>
          </a:p>
          <a:p>
            <a:r>
              <a:rPr lang="en-US" sz="1200" dirty="0"/>
              <a:t>	– Payments must be computed according to one of three permissible methods </a:t>
            </a:r>
          </a:p>
          <a:p>
            <a:r>
              <a:rPr lang="en-US" sz="1200" dirty="0"/>
              <a:t>	– However, under current law, if the series of payments is modified or terminated within 5-years of starting   </a:t>
            </a:r>
          </a:p>
          <a:p>
            <a:r>
              <a:rPr lang="en-US" sz="1200" dirty="0"/>
              <a:t>        or before age 59½ the entire series of payments is subject to the 10% penalty; modifications include</a:t>
            </a:r>
          </a:p>
          <a:p>
            <a:r>
              <a:rPr lang="en-US" sz="1200" dirty="0"/>
              <a:t>		</a:t>
            </a:r>
            <a:r>
              <a:rPr lang="en-US" sz="1000" dirty="0"/>
              <a:t>- Change in the payment amount (generally)</a:t>
            </a:r>
          </a:p>
          <a:p>
            <a:r>
              <a:rPr lang="en-US" sz="1000" dirty="0"/>
              <a:t>		- Additional funds contributed or rolled over to the account</a:t>
            </a:r>
          </a:p>
          <a:p>
            <a:r>
              <a:rPr lang="en-US" sz="1000" dirty="0"/>
              <a:t>		- Rollover of the account to another plan</a:t>
            </a:r>
          </a:p>
          <a:p>
            <a:endParaRPr lang="en-US" sz="1000" dirty="0"/>
          </a:p>
          <a:p>
            <a:r>
              <a:rPr lang="en-US" sz="1050" dirty="0"/>
              <a:t>• SECURE 2.0</a:t>
            </a:r>
          </a:p>
          <a:p>
            <a:r>
              <a:rPr lang="en-US" sz="1050" dirty="0"/>
              <a:t>	</a:t>
            </a:r>
            <a:r>
              <a:rPr lang="en-US" sz="1050" dirty="0">
                <a:solidFill>
                  <a:srgbClr val="FF0000"/>
                </a:solidFill>
              </a:rPr>
              <a:t>– Allows rollovers to occur and not be considered a modification to the SEPP, provided the payments continue as</a:t>
            </a:r>
          </a:p>
          <a:p>
            <a:r>
              <a:rPr lang="en-US" sz="1050" dirty="0">
                <a:solidFill>
                  <a:srgbClr val="FF0000"/>
                </a:solidFill>
              </a:rPr>
              <a:t>	   required as if the rollover didn’t occur</a:t>
            </a:r>
          </a:p>
          <a:p>
            <a:r>
              <a:rPr lang="en-US" sz="1050" dirty="0">
                <a:solidFill>
                  <a:srgbClr val="FF0000"/>
                </a:solidFill>
              </a:rPr>
              <a:t>	– Includes relief for certain SEPP annuities and provides relief for certain reporting requirements</a:t>
            </a:r>
          </a:p>
        </p:txBody>
      </p:sp>
    </p:spTree>
    <p:extLst>
      <p:ext uri="{BB962C8B-B14F-4D97-AF65-F5344CB8AC3E}">
        <p14:creationId xmlns:p14="http://schemas.microsoft.com/office/powerpoint/2010/main" val="1265083935"/>
      </p:ext>
    </p:extLst>
  </p:cSld>
  <p:clrMapOvr>
    <a:masterClrMapping/>
  </p:clrMapOvr>
  <p:transition spd="slow">
    <p:push/>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AADB7BB-720A-0297-D8F7-B8E4C7BD84A9}"/>
              </a:ext>
            </a:extLst>
          </p:cNvPr>
          <p:cNvSpPr>
            <a:spLocks noGrp="1"/>
          </p:cNvSpPr>
          <p:nvPr>
            <p:ph type="body" idx="1"/>
          </p:nvPr>
        </p:nvSpPr>
        <p:spPr/>
        <p:txBody>
          <a:bodyPr/>
          <a:lstStyle/>
          <a:p>
            <a:r>
              <a:rPr lang="en-US" sz="2800" dirty="0"/>
              <a:t>Elimination of Addition Tax on Corrective Distributions of Excess Contributions </a:t>
            </a:r>
          </a:p>
        </p:txBody>
      </p:sp>
      <p:sp>
        <p:nvSpPr>
          <p:cNvPr id="3" name="Text Placeholder 2">
            <a:extLst>
              <a:ext uri="{FF2B5EF4-FFF2-40B4-BE49-F238E27FC236}">
                <a16:creationId xmlns:a16="http://schemas.microsoft.com/office/drawing/2014/main" id="{39F031A5-872B-C243-98A9-6C061451E921}"/>
              </a:ext>
            </a:extLst>
          </p:cNvPr>
          <p:cNvSpPr>
            <a:spLocks noGrp="1"/>
          </p:cNvSpPr>
          <p:nvPr>
            <p:ph type="body" idx="2"/>
          </p:nvPr>
        </p:nvSpPr>
        <p:spPr/>
        <p:txBody>
          <a:bodyPr/>
          <a:lstStyle/>
          <a:p>
            <a:r>
              <a:rPr lang="en-US" dirty="0"/>
              <a:t>• Current Law</a:t>
            </a:r>
          </a:p>
          <a:p>
            <a:r>
              <a:rPr lang="en-US" sz="1600" dirty="0"/>
              <a:t>	– The 10% early distribution penalty can apply if a corrective distribution is</a:t>
            </a:r>
          </a:p>
          <a:p>
            <a:r>
              <a:rPr lang="en-US" sz="1600" dirty="0"/>
              <a:t>	   made to remove an excess contribution</a:t>
            </a:r>
          </a:p>
          <a:p>
            <a:endParaRPr lang="en-US" sz="1600" dirty="0"/>
          </a:p>
          <a:p>
            <a:r>
              <a:rPr lang="en-US" dirty="0"/>
              <a:t>• SECURE 2.0</a:t>
            </a:r>
          </a:p>
          <a:p>
            <a:r>
              <a:rPr lang="en-US" sz="1600" dirty="0"/>
              <a:t>	– Exempts corrective distributions of excess contributions from the 10%    </a:t>
            </a:r>
          </a:p>
          <a:p>
            <a:r>
              <a:rPr lang="en-US" sz="1600" dirty="0"/>
              <a:t>       penalty</a:t>
            </a:r>
          </a:p>
          <a:p>
            <a:r>
              <a:rPr lang="en-US" sz="1600" dirty="0"/>
              <a:t>	– To be eligible for the exemption:</a:t>
            </a:r>
          </a:p>
          <a:p>
            <a:r>
              <a:rPr lang="en-US" sz="1200" dirty="0"/>
              <a:t> 		- The corrective distribution (with any income earned thereon) must be distributed by the</a:t>
            </a:r>
          </a:p>
          <a:p>
            <a:r>
              <a:rPr lang="en-US" sz="1200" dirty="0"/>
              <a:t>		return due date (including extensions)</a:t>
            </a:r>
          </a:p>
          <a:p>
            <a:r>
              <a:rPr lang="en-US" sz="1200" dirty="0"/>
              <a:t>		- The taxpayer did not claim a deduction for the excess contribution</a:t>
            </a:r>
          </a:p>
          <a:p>
            <a:r>
              <a:rPr lang="en-US" sz="1600" dirty="0"/>
              <a:t>	– Effective 2024</a:t>
            </a:r>
          </a:p>
        </p:txBody>
      </p:sp>
    </p:spTree>
    <p:extLst>
      <p:ext uri="{BB962C8B-B14F-4D97-AF65-F5344CB8AC3E}">
        <p14:creationId xmlns:p14="http://schemas.microsoft.com/office/powerpoint/2010/main" val="3148950439"/>
      </p:ext>
    </p:extLst>
  </p:cSld>
  <p:clrMapOvr>
    <a:masterClrMapping/>
  </p:clrMapOvr>
  <p:transition spd="slow">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0230210-3BC9-2BC3-37E1-EBAA4EFAB070}"/>
              </a:ext>
            </a:extLst>
          </p:cNvPr>
          <p:cNvSpPr>
            <a:spLocks noGrp="1"/>
          </p:cNvSpPr>
          <p:nvPr>
            <p:ph type="body" idx="1"/>
          </p:nvPr>
        </p:nvSpPr>
        <p:spPr/>
        <p:txBody>
          <a:bodyPr/>
          <a:lstStyle/>
          <a:p>
            <a:r>
              <a:rPr lang="en-US" dirty="0"/>
              <a:t>Expanded Savings Opportunities</a:t>
            </a:r>
          </a:p>
        </p:txBody>
      </p:sp>
      <p:sp>
        <p:nvSpPr>
          <p:cNvPr id="3" name="Text Placeholder 2">
            <a:extLst>
              <a:ext uri="{FF2B5EF4-FFF2-40B4-BE49-F238E27FC236}">
                <a16:creationId xmlns:a16="http://schemas.microsoft.com/office/drawing/2014/main" id="{5338E9E1-0620-488A-8382-2B6D7A11AEE4}"/>
              </a:ext>
            </a:extLst>
          </p:cNvPr>
          <p:cNvSpPr>
            <a:spLocks noGrp="1"/>
          </p:cNvSpPr>
          <p:nvPr>
            <p:ph type="body" idx="2"/>
          </p:nvPr>
        </p:nvSpPr>
        <p:spPr/>
        <p:txBody>
          <a:bodyPr/>
          <a:lstStyle/>
          <a:p>
            <a:pPr marL="514350" indent="-285750">
              <a:buFontTx/>
              <a:buChar char="-"/>
            </a:pPr>
            <a:r>
              <a:rPr lang="en-US" dirty="0"/>
              <a:t>Starter 401(k)</a:t>
            </a:r>
          </a:p>
          <a:p>
            <a:pPr marL="514350" indent="-285750">
              <a:buFontTx/>
              <a:buChar char="-"/>
            </a:pPr>
            <a:endParaRPr lang="en-US" dirty="0"/>
          </a:p>
          <a:p>
            <a:pPr marL="514350" indent="-285750">
              <a:buFontTx/>
              <a:buChar char="-"/>
            </a:pPr>
            <a:r>
              <a:rPr lang="en-US" dirty="0"/>
              <a:t>Saver’s Match</a:t>
            </a:r>
          </a:p>
          <a:p>
            <a:pPr marL="514350" indent="-285750">
              <a:buFontTx/>
              <a:buChar char="-"/>
            </a:pPr>
            <a:endParaRPr lang="en-US" dirty="0"/>
          </a:p>
          <a:p>
            <a:pPr marL="514350" indent="-285750">
              <a:buFontTx/>
              <a:buChar char="-"/>
            </a:pPr>
            <a:r>
              <a:rPr lang="en-US" dirty="0"/>
              <a:t>Expanded Mandatory Automatic Enrollment</a:t>
            </a:r>
          </a:p>
          <a:p>
            <a:pPr marL="514350" indent="-285750">
              <a:buFontTx/>
              <a:buChar char="-"/>
            </a:pPr>
            <a:endParaRPr lang="en-US" dirty="0"/>
          </a:p>
          <a:p>
            <a:pPr marL="514350" indent="-285750">
              <a:buFontTx/>
              <a:buChar char="-"/>
            </a:pPr>
            <a:r>
              <a:rPr lang="en-US" dirty="0"/>
              <a:t>Enhanced Credits for Small Business Retirement Plan Set Up</a:t>
            </a:r>
          </a:p>
          <a:p>
            <a:pPr marL="514350" indent="-285750">
              <a:buFontTx/>
              <a:buChar char="-"/>
            </a:pPr>
            <a:endParaRPr lang="en-US" dirty="0"/>
          </a:p>
        </p:txBody>
      </p:sp>
    </p:spTree>
    <p:extLst>
      <p:ext uri="{BB962C8B-B14F-4D97-AF65-F5344CB8AC3E}">
        <p14:creationId xmlns:p14="http://schemas.microsoft.com/office/powerpoint/2010/main" val="548406045"/>
      </p:ext>
    </p:extLst>
  </p:cSld>
  <p:clrMapOvr>
    <a:masterClrMapping/>
  </p:clrMapOvr>
  <p:transition spd="slow">
    <p:push/>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4C083E6-3CDC-B7CB-939D-F4E5C3E2E273}"/>
              </a:ext>
            </a:extLst>
          </p:cNvPr>
          <p:cNvSpPr>
            <a:spLocks noGrp="1"/>
          </p:cNvSpPr>
          <p:nvPr>
            <p:ph type="body" idx="1"/>
          </p:nvPr>
        </p:nvSpPr>
        <p:spPr/>
        <p:txBody>
          <a:bodyPr/>
          <a:lstStyle/>
          <a:p>
            <a:r>
              <a:rPr lang="en-US" dirty="0"/>
              <a:t>Treasury Guidance on Rollovers </a:t>
            </a:r>
          </a:p>
        </p:txBody>
      </p:sp>
      <p:sp>
        <p:nvSpPr>
          <p:cNvPr id="3" name="Text Placeholder 2">
            <a:extLst>
              <a:ext uri="{FF2B5EF4-FFF2-40B4-BE49-F238E27FC236}">
                <a16:creationId xmlns:a16="http://schemas.microsoft.com/office/drawing/2014/main" id="{91254B50-63E3-7014-5B52-B1CE493C7385}"/>
              </a:ext>
            </a:extLst>
          </p:cNvPr>
          <p:cNvSpPr>
            <a:spLocks noGrp="1"/>
          </p:cNvSpPr>
          <p:nvPr>
            <p:ph type="body" idx="2"/>
          </p:nvPr>
        </p:nvSpPr>
        <p:spPr/>
        <p:txBody>
          <a:bodyPr/>
          <a:lstStyle/>
          <a:p>
            <a:r>
              <a:rPr lang="en-US" dirty="0"/>
              <a:t>• Current Law</a:t>
            </a:r>
          </a:p>
          <a:p>
            <a:r>
              <a:rPr lang="en-US" sz="1600" dirty="0"/>
              <a:t>	– “Bungled” rollovers are common and difficult to correct</a:t>
            </a:r>
          </a:p>
          <a:p>
            <a:endParaRPr lang="en-US" dirty="0"/>
          </a:p>
          <a:p>
            <a:endParaRPr lang="en-US" dirty="0"/>
          </a:p>
          <a:p>
            <a:r>
              <a:rPr lang="en-US" dirty="0"/>
              <a:t>• SECURE 2.0</a:t>
            </a:r>
          </a:p>
          <a:p>
            <a:r>
              <a:rPr lang="en-US" sz="1600" dirty="0"/>
              <a:t>	– Requires the Secretary to develop and release sample forms no later than</a:t>
            </a:r>
          </a:p>
          <a:p>
            <a:r>
              <a:rPr lang="en-US" sz="1600" dirty="0"/>
              <a:t>	   1/1/2025</a:t>
            </a:r>
          </a:p>
          <a:p>
            <a:r>
              <a:rPr lang="en-US" sz="1600" dirty="0"/>
              <a:t>	– Forms would be for:</a:t>
            </a:r>
          </a:p>
          <a:p>
            <a:r>
              <a:rPr lang="en-US" sz="1200" dirty="0"/>
              <a:t> 		- Direct rollovers from employer plans to another employer plan or IRA</a:t>
            </a:r>
          </a:p>
          <a:p>
            <a:r>
              <a:rPr lang="en-US" sz="1200" dirty="0"/>
              <a:t> 		- Trustee to trustee transfers from an IRA to another IRA or retirement plan</a:t>
            </a:r>
          </a:p>
          <a:p>
            <a:endParaRPr lang="en-US" dirty="0"/>
          </a:p>
        </p:txBody>
      </p:sp>
    </p:spTree>
    <p:extLst>
      <p:ext uri="{BB962C8B-B14F-4D97-AF65-F5344CB8AC3E}">
        <p14:creationId xmlns:p14="http://schemas.microsoft.com/office/powerpoint/2010/main" val="568284056"/>
      </p:ext>
    </p:extLst>
  </p:cSld>
  <p:clrMapOvr>
    <a:masterClrMapping/>
  </p:clrMapOvr>
  <p:transition spd="slow">
    <p:push/>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C62E2FB-198B-6065-8CE1-CCCFA5A96EF6}"/>
              </a:ext>
            </a:extLst>
          </p:cNvPr>
          <p:cNvSpPr>
            <a:spLocks noGrp="1"/>
          </p:cNvSpPr>
          <p:nvPr>
            <p:ph type="body" idx="1"/>
          </p:nvPr>
        </p:nvSpPr>
        <p:spPr/>
        <p:txBody>
          <a:bodyPr/>
          <a:lstStyle/>
          <a:p>
            <a:r>
              <a:rPr lang="en-US" dirty="0"/>
              <a:t>Roth Plan Distributions</a:t>
            </a:r>
          </a:p>
        </p:txBody>
      </p:sp>
      <p:sp>
        <p:nvSpPr>
          <p:cNvPr id="3" name="Text Placeholder 2">
            <a:extLst>
              <a:ext uri="{FF2B5EF4-FFF2-40B4-BE49-F238E27FC236}">
                <a16:creationId xmlns:a16="http://schemas.microsoft.com/office/drawing/2014/main" id="{FE8347D9-9BE9-491B-1698-232F842286CA}"/>
              </a:ext>
            </a:extLst>
          </p:cNvPr>
          <p:cNvSpPr>
            <a:spLocks noGrp="1"/>
          </p:cNvSpPr>
          <p:nvPr>
            <p:ph type="body" idx="2"/>
          </p:nvPr>
        </p:nvSpPr>
        <p:spPr>
          <a:xfrm>
            <a:off x="710584" y="1456046"/>
            <a:ext cx="6304266" cy="2735510"/>
          </a:xfrm>
        </p:spPr>
        <p:txBody>
          <a:bodyPr/>
          <a:lstStyle/>
          <a:p>
            <a:r>
              <a:rPr lang="en-US" dirty="0"/>
              <a:t>• Current law</a:t>
            </a:r>
          </a:p>
          <a:p>
            <a:r>
              <a:rPr lang="en-US" sz="1400" dirty="0"/>
              <a:t>	– RMDs apply to qualified Roth contribution programs (e.g. Roth 401k</a:t>
            </a:r>
          </a:p>
          <a:p>
            <a:r>
              <a:rPr lang="en-US" sz="1400" dirty="0"/>
              <a:t>	   elective deferrals)</a:t>
            </a:r>
          </a:p>
          <a:p>
            <a:r>
              <a:rPr lang="en-US" sz="1400" dirty="0"/>
              <a:t>	– However, retirees can avoid RMDs by rolling over plan assets into Roth</a:t>
            </a:r>
          </a:p>
          <a:p>
            <a:r>
              <a:rPr lang="en-US" sz="1400" dirty="0"/>
              <a:t>	   IRAs</a:t>
            </a:r>
          </a:p>
          <a:p>
            <a:endParaRPr lang="en-US" dirty="0"/>
          </a:p>
          <a:p>
            <a:r>
              <a:rPr lang="en-US" dirty="0"/>
              <a:t>• SECURE 2.0:</a:t>
            </a:r>
          </a:p>
          <a:p>
            <a:r>
              <a:rPr lang="en-US" sz="1400" dirty="0"/>
              <a:t>	– Removes RMDs for qualified Roth contribution programs – during life</a:t>
            </a:r>
          </a:p>
          <a:p>
            <a:r>
              <a:rPr lang="en-US" sz="1400" dirty="0"/>
              <a:t>	– Equalizes treatment to Roth IRAs</a:t>
            </a:r>
          </a:p>
          <a:p>
            <a:r>
              <a:rPr lang="en-US" sz="1400" dirty="0"/>
              <a:t>	– Effective 2024</a:t>
            </a:r>
          </a:p>
        </p:txBody>
      </p:sp>
    </p:spTree>
    <p:extLst>
      <p:ext uri="{BB962C8B-B14F-4D97-AF65-F5344CB8AC3E}">
        <p14:creationId xmlns:p14="http://schemas.microsoft.com/office/powerpoint/2010/main" val="3729975063"/>
      </p:ext>
    </p:extLst>
  </p:cSld>
  <p:clrMapOvr>
    <a:masterClrMapping/>
  </p:clrMapOvr>
  <p:transition spd="slow">
    <p:push/>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57C555-0D1C-1176-7D56-6DCD04ACEAA5}"/>
              </a:ext>
            </a:extLst>
          </p:cNvPr>
          <p:cNvSpPr>
            <a:spLocks noGrp="1"/>
          </p:cNvSpPr>
          <p:nvPr>
            <p:ph type="body" idx="1"/>
          </p:nvPr>
        </p:nvSpPr>
        <p:spPr/>
        <p:txBody>
          <a:bodyPr/>
          <a:lstStyle/>
          <a:p>
            <a:r>
              <a:rPr lang="en-US" dirty="0"/>
              <a:t>Terminal Illness Exception</a:t>
            </a:r>
          </a:p>
        </p:txBody>
      </p:sp>
      <p:sp>
        <p:nvSpPr>
          <p:cNvPr id="3" name="Text Placeholder 2">
            <a:extLst>
              <a:ext uri="{FF2B5EF4-FFF2-40B4-BE49-F238E27FC236}">
                <a16:creationId xmlns:a16="http://schemas.microsoft.com/office/drawing/2014/main" id="{750C681F-1E65-3B5D-FB5F-32CEE895A1EE}"/>
              </a:ext>
            </a:extLst>
          </p:cNvPr>
          <p:cNvSpPr>
            <a:spLocks noGrp="1"/>
          </p:cNvSpPr>
          <p:nvPr>
            <p:ph type="body" idx="2"/>
          </p:nvPr>
        </p:nvSpPr>
        <p:spPr>
          <a:xfrm>
            <a:off x="944190" y="1543172"/>
            <a:ext cx="7715100" cy="2973000"/>
          </a:xfrm>
        </p:spPr>
        <p:txBody>
          <a:bodyPr/>
          <a:lstStyle/>
          <a:p>
            <a:r>
              <a:rPr lang="en-US" dirty="0"/>
              <a:t>• SECURE 2.0</a:t>
            </a:r>
          </a:p>
          <a:p>
            <a:r>
              <a:rPr lang="en-US" sz="1600" dirty="0"/>
              <a:t>	– Creates a new exception to the 10-percent early withdrawal penalty tax for              </a:t>
            </a:r>
          </a:p>
          <a:p>
            <a:r>
              <a:rPr lang="en-US" sz="1600" dirty="0"/>
              <a:t>       terminal illness</a:t>
            </a:r>
          </a:p>
          <a:p>
            <a:r>
              <a:rPr lang="en-US" sz="1600" dirty="0"/>
              <a:t>	– terminally ill individual means an individual who has been certified by a</a:t>
            </a:r>
          </a:p>
          <a:p>
            <a:r>
              <a:rPr lang="en-US" sz="1600" dirty="0"/>
              <a:t>	   physician as having an illness or physical condition that can reasonably be</a:t>
            </a:r>
          </a:p>
          <a:p>
            <a:r>
              <a:rPr lang="en-US" sz="1600" dirty="0"/>
              <a:t>	   expected to result in death in 84 months or less after the date of the</a:t>
            </a:r>
          </a:p>
          <a:p>
            <a:r>
              <a:rPr lang="en-US" sz="1600" dirty="0"/>
              <a:t>	   certification</a:t>
            </a:r>
          </a:p>
          <a:p>
            <a:r>
              <a:rPr lang="en-US" sz="1600" dirty="0"/>
              <a:t>	– Effective to distributions made after enactment</a:t>
            </a:r>
          </a:p>
        </p:txBody>
      </p:sp>
    </p:spTree>
    <p:extLst>
      <p:ext uri="{BB962C8B-B14F-4D97-AF65-F5344CB8AC3E}">
        <p14:creationId xmlns:p14="http://schemas.microsoft.com/office/powerpoint/2010/main" val="1939058173"/>
      </p:ext>
    </p:extLst>
  </p:cSld>
  <p:clrMapOvr>
    <a:masterClrMapping/>
  </p:clrMapOvr>
  <p:transition spd="slow">
    <p:push/>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5977AEB-A5E3-E245-A623-2447BA9EC50D}"/>
              </a:ext>
            </a:extLst>
          </p:cNvPr>
          <p:cNvSpPr>
            <a:spLocks noGrp="1"/>
          </p:cNvSpPr>
          <p:nvPr>
            <p:ph type="body" idx="1"/>
          </p:nvPr>
        </p:nvSpPr>
        <p:spPr/>
        <p:txBody>
          <a:bodyPr/>
          <a:lstStyle/>
          <a:p>
            <a:r>
              <a:rPr lang="en-US" sz="2000" dirty="0"/>
              <a:t>Surviving Spouse Election to be Treated As Employee</a:t>
            </a:r>
          </a:p>
        </p:txBody>
      </p:sp>
      <p:sp>
        <p:nvSpPr>
          <p:cNvPr id="3" name="Text Placeholder 2">
            <a:extLst>
              <a:ext uri="{FF2B5EF4-FFF2-40B4-BE49-F238E27FC236}">
                <a16:creationId xmlns:a16="http://schemas.microsoft.com/office/drawing/2014/main" id="{ECE35CDC-22AD-0A89-72E2-921E9406750F}"/>
              </a:ext>
            </a:extLst>
          </p:cNvPr>
          <p:cNvSpPr>
            <a:spLocks noGrp="1"/>
          </p:cNvSpPr>
          <p:nvPr>
            <p:ph type="body" idx="2"/>
          </p:nvPr>
        </p:nvSpPr>
        <p:spPr/>
        <p:txBody>
          <a:bodyPr/>
          <a:lstStyle/>
          <a:p>
            <a:r>
              <a:rPr lang="en-US" dirty="0"/>
              <a:t>• SECURE 2.0</a:t>
            </a:r>
          </a:p>
          <a:p>
            <a:endParaRPr lang="en-US" dirty="0"/>
          </a:p>
          <a:p>
            <a:r>
              <a:rPr lang="en-US" sz="1600" dirty="0"/>
              <a:t>	– Permits a Surviving Spouse of an employee who dies before RMDs begin to</a:t>
            </a:r>
          </a:p>
          <a:p>
            <a:r>
              <a:rPr lang="en-US" sz="1600" dirty="0"/>
              <a:t>	   elect to be treated as the employee to determine when distributions begin.</a:t>
            </a:r>
          </a:p>
          <a:p>
            <a:r>
              <a:rPr lang="en-US" sz="1600" dirty="0"/>
              <a:t>	– Also permits the spouse to apply the present-law rule that treats the spouse</a:t>
            </a:r>
          </a:p>
          <a:p>
            <a:r>
              <a:rPr lang="en-US" sz="1600" dirty="0"/>
              <a:t>	   as the employee for purposes of determining the distribution period in cases</a:t>
            </a:r>
          </a:p>
          <a:p>
            <a:r>
              <a:rPr lang="en-US" sz="1600" dirty="0"/>
              <a:t>	   where the spouse dies before distributions begin.</a:t>
            </a:r>
          </a:p>
          <a:p>
            <a:r>
              <a:rPr lang="en-US" sz="1600" dirty="0"/>
              <a:t>	– Effective for calendar years beginning after 12/31/23.</a:t>
            </a:r>
          </a:p>
        </p:txBody>
      </p:sp>
    </p:spTree>
    <p:extLst>
      <p:ext uri="{BB962C8B-B14F-4D97-AF65-F5344CB8AC3E}">
        <p14:creationId xmlns:p14="http://schemas.microsoft.com/office/powerpoint/2010/main" val="2961394308"/>
      </p:ext>
    </p:extLst>
  </p:cSld>
  <p:clrMapOvr>
    <a:masterClrMapping/>
  </p:clrMapOvr>
  <p:transition spd="slow">
    <p:push/>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C5A87D5-5B8F-F0AB-910A-C4887707C80C}"/>
              </a:ext>
            </a:extLst>
          </p:cNvPr>
          <p:cNvSpPr>
            <a:spLocks noGrp="1"/>
          </p:cNvSpPr>
          <p:nvPr>
            <p:ph type="body" idx="1"/>
          </p:nvPr>
        </p:nvSpPr>
        <p:spPr/>
        <p:txBody>
          <a:bodyPr/>
          <a:lstStyle/>
          <a:p>
            <a:r>
              <a:rPr lang="en-US" dirty="0"/>
              <a:t>Long-term Care Contracts</a:t>
            </a:r>
          </a:p>
        </p:txBody>
      </p:sp>
      <p:sp>
        <p:nvSpPr>
          <p:cNvPr id="3" name="Text Placeholder 2">
            <a:extLst>
              <a:ext uri="{FF2B5EF4-FFF2-40B4-BE49-F238E27FC236}">
                <a16:creationId xmlns:a16="http://schemas.microsoft.com/office/drawing/2014/main" id="{DF52E84A-6D40-80F1-CA19-17819CC10474}"/>
              </a:ext>
            </a:extLst>
          </p:cNvPr>
          <p:cNvSpPr>
            <a:spLocks noGrp="1"/>
          </p:cNvSpPr>
          <p:nvPr>
            <p:ph type="body" idx="2"/>
          </p:nvPr>
        </p:nvSpPr>
        <p:spPr/>
        <p:txBody>
          <a:bodyPr/>
          <a:lstStyle/>
          <a:p>
            <a:r>
              <a:rPr lang="en-US" dirty="0"/>
              <a:t>• SECURE 2.0</a:t>
            </a:r>
          </a:p>
          <a:p>
            <a:r>
              <a:rPr lang="en-US" sz="1600" dirty="0"/>
              <a:t>	– Repeals government plan direct pay requirement for long-term care insurance</a:t>
            </a:r>
          </a:p>
          <a:p>
            <a:r>
              <a:rPr lang="en-US" sz="1600" dirty="0"/>
              <a:t>	– Payments to the insured, who in turn pays the premium permitted</a:t>
            </a:r>
          </a:p>
          <a:p>
            <a:r>
              <a:rPr lang="en-US" sz="1600" dirty="0"/>
              <a:t>	– Reporting merely requires an attestation that the reduced taxable amount is</a:t>
            </a:r>
          </a:p>
          <a:p>
            <a:r>
              <a:rPr lang="en-US" sz="1600" dirty="0"/>
              <a:t>  	   correct</a:t>
            </a:r>
          </a:p>
          <a:p>
            <a:r>
              <a:rPr lang="en-US" sz="1600" dirty="0"/>
              <a:t>	– Applies to distributions made after enactment</a:t>
            </a:r>
          </a:p>
        </p:txBody>
      </p:sp>
    </p:spTree>
    <p:extLst>
      <p:ext uri="{BB962C8B-B14F-4D97-AF65-F5344CB8AC3E}">
        <p14:creationId xmlns:p14="http://schemas.microsoft.com/office/powerpoint/2010/main" val="3146059402"/>
      </p:ext>
    </p:extLst>
  </p:cSld>
  <p:clrMapOvr>
    <a:masterClrMapping/>
  </p:clrMapOvr>
  <p:transition spd="slow">
    <p:push/>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483393F-2B49-222D-4424-B5CA7504819F}"/>
              </a:ext>
            </a:extLst>
          </p:cNvPr>
          <p:cNvSpPr>
            <a:spLocks noGrp="1"/>
          </p:cNvSpPr>
          <p:nvPr>
            <p:ph type="body" idx="1"/>
          </p:nvPr>
        </p:nvSpPr>
        <p:spPr/>
        <p:txBody>
          <a:bodyPr/>
          <a:lstStyle/>
          <a:p>
            <a:r>
              <a:rPr lang="en-US" sz="2800" dirty="0"/>
              <a:t>Early Withdrawal Penalty Exemption Age</a:t>
            </a:r>
          </a:p>
        </p:txBody>
      </p:sp>
      <p:sp>
        <p:nvSpPr>
          <p:cNvPr id="3" name="Text Placeholder 2">
            <a:extLst>
              <a:ext uri="{FF2B5EF4-FFF2-40B4-BE49-F238E27FC236}">
                <a16:creationId xmlns:a16="http://schemas.microsoft.com/office/drawing/2014/main" id="{974AB81D-F67E-F52A-E8E5-4BDF92A0076F}"/>
              </a:ext>
            </a:extLst>
          </p:cNvPr>
          <p:cNvSpPr>
            <a:spLocks noGrp="1"/>
          </p:cNvSpPr>
          <p:nvPr>
            <p:ph type="body" idx="2"/>
          </p:nvPr>
        </p:nvSpPr>
        <p:spPr/>
        <p:txBody>
          <a:bodyPr/>
          <a:lstStyle/>
          <a:p>
            <a:r>
              <a:rPr lang="en-US" dirty="0"/>
              <a:t>• Current law</a:t>
            </a:r>
          </a:p>
          <a:p>
            <a:r>
              <a:rPr lang="en-US" sz="1600" dirty="0"/>
              <a:t>	– Qualified public safety employees can avoid the early withdraw penalty at age</a:t>
            </a:r>
          </a:p>
          <a:p>
            <a:r>
              <a:rPr lang="en-US" sz="1600" dirty="0"/>
              <a:t>       50</a:t>
            </a:r>
          </a:p>
          <a:p>
            <a:r>
              <a:rPr lang="en-US" sz="1600" dirty="0"/>
              <a:t>	– IRC § 72(t)(10)</a:t>
            </a:r>
          </a:p>
          <a:p>
            <a:endParaRPr lang="en-US" sz="1600" dirty="0"/>
          </a:p>
          <a:p>
            <a:r>
              <a:rPr lang="en-US" dirty="0"/>
              <a:t>• SECURE 2.0</a:t>
            </a:r>
          </a:p>
          <a:p>
            <a:r>
              <a:rPr lang="en-US" sz="1600" dirty="0"/>
              <a:t>	– Statutory change: “Age 50 or 25 years of service under the plan, whichever is</a:t>
            </a:r>
          </a:p>
          <a:p>
            <a:r>
              <a:rPr lang="en-US" sz="1600" dirty="0"/>
              <a:t>       earlier”</a:t>
            </a:r>
          </a:p>
          <a:p>
            <a:r>
              <a:rPr lang="en-US" sz="1600" dirty="0"/>
              <a:t>	– Adds certain corrections employees to the exemption</a:t>
            </a:r>
          </a:p>
          <a:p>
            <a:r>
              <a:rPr lang="en-US" sz="1600" dirty="0"/>
              <a:t>	– Effective to distributions made after enactment</a:t>
            </a:r>
          </a:p>
        </p:txBody>
      </p:sp>
    </p:spTree>
    <p:extLst>
      <p:ext uri="{BB962C8B-B14F-4D97-AF65-F5344CB8AC3E}">
        <p14:creationId xmlns:p14="http://schemas.microsoft.com/office/powerpoint/2010/main" val="4210927595"/>
      </p:ext>
    </p:extLst>
  </p:cSld>
  <p:clrMapOvr>
    <a:masterClrMapping/>
  </p:clrMapOvr>
  <p:transition spd="slow">
    <p:push/>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56DCDB6-4F33-B9E6-3DBA-4769D4EB5ABF}"/>
              </a:ext>
            </a:extLst>
          </p:cNvPr>
          <p:cNvSpPr>
            <a:spLocks noGrp="1"/>
          </p:cNvSpPr>
          <p:nvPr>
            <p:ph type="body" idx="1"/>
          </p:nvPr>
        </p:nvSpPr>
        <p:spPr/>
        <p:txBody>
          <a:bodyPr/>
          <a:lstStyle/>
          <a:p>
            <a:r>
              <a:rPr lang="en-US" dirty="0"/>
              <a:t>Federally Declared Disasters</a:t>
            </a:r>
          </a:p>
        </p:txBody>
      </p:sp>
      <p:sp>
        <p:nvSpPr>
          <p:cNvPr id="3" name="Text Placeholder 2">
            <a:extLst>
              <a:ext uri="{FF2B5EF4-FFF2-40B4-BE49-F238E27FC236}">
                <a16:creationId xmlns:a16="http://schemas.microsoft.com/office/drawing/2014/main" id="{BBB7B7AE-3EC2-5E24-E4F2-9AFCF886B20F}"/>
              </a:ext>
            </a:extLst>
          </p:cNvPr>
          <p:cNvSpPr>
            <a:spLocks noGrp="1"/>
          </p:cNvSpPr>
          <p:nvPr>
            <p:ph type="body" idx="2"/>
          </p:nvPr>
        </p:nvSpPr>
        <p:spPr/>
        <p:txBody>
          <a:bodyPr/>
          <a:lstStyle/>
          <a:p>
            <a:r>
              <a:rPr lang="en-US" dirty="0"/>
              <a:t>• Current law</a:t>
            </a:r>
          </a:p>
          <a:p>
            <a:r>
              <a:rPr lang="en-US" sz="1200" dirty="0"/>
              <a:t>	– On an event-by-event basis, Congress has allowed those suffering from a disaster to access</a:t>
            </a:r>
          </a:p>
          <a:p>
            <a:r>
              <a:rPr lang="en-US" sz="1200" dirty="0"/>
              <a:t>	   their retirement funds without penalty</a:t>
            </a:r>
          </a:p>
          <a:p>
            <a:endParaRPr lang="en-US" sz="1200" dirty="0"/>
          </a:p>
          <a:p>
            <a:r>
              <a:rPr lang="en-US" dirty="0"/>
              <a:t>• SECURE 2.0</a:t>
            </a:r>
          </a:p>
          <a:p>
            <a:r>
              <a:rPr lang="en-US" sz="1200" dirty="0"/>
              <a:t>	– Adds IRC § 72(t)(11)</a:t>
            </a:r>
          </a:p>
          <a:p>
            <a:r>
              <a:rPr lang="en-US" sz="1200" dirty="0"/>
              <a:t>	– Allows for penalty-free distributions within 180-days of a Presidentially declared disaster</a:t>
            </a:r>
          </a:p>
          <a:p>
            <a:r>
              <a:rPr lang="en-US" sz="1200" dirty="0"/>
              <a:t>	– To those who principal place of abode is located in the disaster area (as declared)</a:t>
            </a:r>
          </a:p>
          <a:p>
            <a:r>
              <a:rPr lang="en-US" sz="1200" dirty="0"/>
              <a:t>	– And who sustained an economic loss by reason of the disaster</a:t>
            </a:r>
          </a:p>
          <a:p>
            <a:r>
              <a:rPr lang="en-US" sz="1200" dirty="0"/>
              <a:t>	– Penalty-free distributions in all taxable years limited to $22,000</a:t>
            </a:r>
          </a:p>
          <a:p>
            <a:r>
              <a:rPr lang="en-US" sz="1200" dirty="0"/>
              <a:t>	– Distribution income recognized ratably over a 3-taxable year period; election out available</a:t>
            </a:r>
          </a:p>
          <a:p>
            <a:r>
              <a:rPr lang="en-US" sz="1200" dirty="0"/>
              <a:t>	– 3-year repayment period beginning the day after the distribution</a:t>
            </a:r>
          </a:p>
          <a:p>
            <a:r>
              <a:rPr lang="en-US" sz="1200" dirty="0"/>
              <a:t>	– Allows for $100,000 plan loans (compared to the $50,000 general limit)</a:t>
            </a:r>
          </a:p>
        </p:txBody>
      </p:sp>
    </p:spTree>
    <p:extLst>
      <p:ext uri="{BB962C8B-B14F-4D97-AF65-F5344CB8AC3E}">
        <p14:creationId xmlns:p14="http://schemas.microsoft.com/office/powerpoint/2010/main" val="3489555786"/>
      </p:ext>
    </p:extLst>
  </p:cSld>
  <p:clrMapOvr>
    <a:masterClrMapping/>
  </p:clrMapOvr>
  <p:transition spd="slow">
    <p:push/>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5819FC0-AD5E-C507-E1E4-D3F035EB3F95}"/>
              </a:ext>
            </a:extLst>
          </p:cNvPr>
          <p:cNvSpPr>
            <a:spLocks noGrp="1"/>
          </p:cNvSpPr>
          <p:nvPr>
            <p:ph type="body" idx="1"/>
          </p:nvPr>
        </p:nvSpPr>
        <p:spPr/>
        <p:txBody>
          <a:bodyPr/>
          <a:lstStyle/>
          <a:p>
            <a:r>
              <a:rPr lang="en-US" sz="2400" dirty="0"/>
              <a:t>Elimination of Additional Tax on Corrective Distributions of Excess Contributions</a:t>
            </a:r>
          </a:p>
        </p:txBody>
      </p:sp>
      <p:sp>
        <p:nvSpPr>
          <p:cNvPr id="3" name="Text Placeholder 2">
            <a:extLst>
              <a:ext uri="{FF2B5EF4-FFF2-40B4-BE49-F238E27FC236}">
                <a16:creationId xmlns:a16="http://schemas.microsoft.com/office/drawing/2014/main" id="{95C48A23-FBDB-576B-57F0-9911D4B3DF58}"/>
              </a:ext>
            </a:extLst>
          </p:cNvPr>
          <p:cNvSpPr>
            <a:spLocks noGrp="1"/>
          </p:cNvSpPr>
          <p:nvPr>
            <p:ph type="body" idx="2"/>
          </p:nvPr>
        </p:nvSpPr>
        <p:spPr/>
        <p:txBody>
          <a:bodyPr/>
          <a:lstStyle/>
          <a:p>
            <a:r>
              <a:rPr lang="en-US" dirty="0"/>
              <a:t>• Current law</a:t>
            </a:r>
          </a:p>
          <a:p>
            <a:r>
              <a:rPr lang="en-US" sz="1400" dirty="0"/>
              <a:t>	– The 10% early distribution penalty can apply to corrective distributions</a:t>
            </a:r>
          </a:p>
          <a:p>
            <a:endParaRPr lang="en-US" dirty="0"/>
          </a:p>
          <a:p>
            <a:r>
              <a:rPr lang="en-US" dirty="0"/>
              <a:t>• SECURE 2.0</a:t>
            </a:r>
          </a:p>
          <a:p>
            <a:r>
              <a:rPr lang="en-US" sz="1400" dirty="0"/>
              <a:t>	– Adds IRC § 72(t)(2)(ix) to the list of distributions to which the early distribution penalty</a:t>
            </a:r>
          </a:p>
          <a:p>
            <a:r>
              <a:rPr lang="en-US" sz="1400" dirty="0"/>
              <a:t>        doesn’t apply to</a:t>
            </a:r>
          </a:p>
          <a:p>
            <a:r>
              <a:rPr lang="en-US" sz="1400" dirty="0"/>
              <a:t>	– New statutory language: [the 10% penalty shall not apply to distributions:] “attributable to</a:t>
            </a:r>
          </a:p>
          <a:p>
            <a:r>
              <a:rPr lang="en-US" sz="1400" dirty="0"/>
              <a:t>	   withdrawal of net income attributable to a contribution which is distributed pursuant to</a:t>
            </a:r>
          </a:p>
          <a:p>
            <a:r>
              <a:rPr lang="en-US" sz="1400" dirty="0"/>
              <a:t>	   section 408(d)(4).’’</a:t>
            </a:r>
          </a:p>
          <a:p>
            <a:r>
              <a:rPr lang="en-US" sz="1400" dirty="0"/>
              <a:t>	– 408(d)(4) applies to contributions returned before the return due date</a:t>
            </a:r>
          </a:p>
          <a:p>
            <a:r>
              <a:rPr lang="en-US" sz="1400" dirty="0"/>
              <a:t>	– New law applies to any determination of tax after enactment</a:t>
            </a:r>
          </a:p>
        </p:txBody>
      </p:sp>
    </p:spTree>
    <p:extLst>
      <p:ext uri="{BB962C8B-B14F-4D97-AF65-F5344CB8AC3E}">
        <p14:creationId xmlns:p14="http://schemas.microsoft.com/office/powerpoint/2010/main" val="643244712"/>
      </p:ext>
    </p:extLst>
  </p:cSld>
  <p:clrMapOvr>
    <a:masterClrMapping/>
  </p:clrMapOvr>
  <p:transition spd="slow">
    <p:push/>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653B1E9-21B4-F80A-BDE6-E13DAAE8A263}"/>
              </a:ext>
            </a:extLst>
          </p:cNvPr>
          <p:cNvSpPr>
            <a:spLocks noGrp="1"/>
          </p:cNvSpPr>
          <p:nvPr>
            <p:ph type="body" idx="1"/>
          </p:nvPr>
        </p:nvSpPr>
        <p:spPr/>
        <p:txBody>
          <a:bodyPr/>
          <a:lstStyle/>
          <a:p>
            <a:r>
              <a:rPr lang="en-US" dirty="0"/>
              <a:t>Long-term Care Contracts</a:t>
            </a:r>
          </a:p>
        </p:txBody>
      </p:sp>
      <p:sp>
        <p:nvSpPr>
          <p:cNvPr id="3" name="Text Placeholder 2">
            <a:extLst>
              <a:ext uri="{FF2B5EF4-FFF2-40B4-BE49-F238E27FC236}">
                <a16:creationId xmlns:a16="http://schemas.microsoft.com/office/drawing/2014/main" id="{9F28A48E-ED2B-6EFC-535E-4E50A17B739B}"/>
              </a:ext>
            </a:extLst>
          </p:cNvPr>
          <p:cNvSpPr>
            <a:spLocks noGrp="1"/>
          </p:cNvSpPr>
          <p:nvPr>
            <p:ph type="body" idx="2"/>
          </p:nvPr>
        </p:nvSpPr>
        <p:spPr/>
        <p:txBody>
          <a:bodyPr/>
          <a:lstStyle/>
          <a:p>
            <a:r>
              <a:rPr lang="en-US" dirty="0"/>
              <a:t>• SECURE 2.0:</a:t>
            </a:r>
          </a:p>
          <a:p>
            <a:r>
              <a:rPr lang="en-US" sz="1600" dirty="0"/>
              <a:t>	– Permits a defined contribution plan to allow for distributions to purchase   </a:t>
            </a:r>
          </a:p>
          <a:p>
            <a:r>
              <a:rPr lang="en-US" sz="1600" dirty="0"/>
              <a:t>	   qualified long-term care insurance</a:t>
            </a:r>
          </a:p>
          <a:p>
            <a:r>
              <a:rPr lang="en-US" sz="1600" dirty="0"/>
              <a:t>	– Limit: premium paid, 10% of the accrued benefit, or $2,500 (inflation</a:t>
            </a:r>
          </a:p>
          <a:p>
            <a:r>
              <a:rPr lang="en-US" sz="1600" dirty="0"/>
              <a:t>	   adjusted)</a:t>
            </a:r>
          </a:p>
          <a:p>
            <a:r>
              <a:rPr lang="en-US" sz="1600" dirty="0"/>
              <a:t>	– These distributions would be includable in income, but exempt from the 10-  </a:t>
            </a:r>
          </a:p>
          <a:p>
            <a:r>
              <a:rPr lang="en-US" sz="1600" dirty="0"/>
              <a:t>       percent penalty</a:t>
            </a:r>
          </a:p>
        </p:txBody>
      </p:sp>
    </p:spTree>
    <p:extLst>
      <p:ext uri="{BB962C8B-B14F-4D97-AF65-F5344CB8AC3E}">
        <p14:creationId xmlns:p14="http://schemas.microsoft.com/office/powerpoint/2010/main" val="4099689014"/>
      </p:ext>
    </p:extLst>
  </p:cSld>
  <p:clrMapOvr>
    <a:masterClrMapping/>
  </p:clrMapOvr>
  <p:transition spd="slow">
    <p:push/>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A02C781-9155-CCE6-EFEC-A93B17B66725}"/>
              </a:ext>
            </a:extLst>
          </p:cNvPr>
          <p:cNvSpPr>
            <a:spLocks noGrp="1"/>
          </p:cNvSpPr>
          <p:nvPr>
            <p:ph type="body" idx="1"/>
          </p:nvPr>
        </p:nvSpPr>
        <p:spPr/>
        <p:txBody>
          <a:bodyPr/>
          <a:lstStyle/>
          <a:p>
            <a:r>
              <a:rPr lang="en-US" sz="2400" dirty="0"/>
              <a:t>“Inherited” IRAs Payable to Special Needs Trusts</a:t>
            </a:r>
          </a:p>
        </p:txBody>
      </p:sp>
      <p:sp>
        <p:nvSpPr>
          <p:cNvPr id="3" name="Text Placeholder 2">
            <a:extLst>
              <a:ext uri="{FF2B5EF4-FFF2-40B4-BE49-F238E27FC236}">
                <a16:creationId xmlns:a16="http://schemas.microsoft.com/office/drawing/2014/main" id="{6010D50F-DA44-910A-BA45-46006267BCF6}"/>
              </a:ext>
            </a:extLst>
          </p:cNvPr>
          <p:cNvSpPr>
            <a:spLocks noGrp="1"/>
          </p:cNvSpPr>
          <p:nvPr>
            <p:ph type="body" idx="2"/>
          </p:nvPr>
        </p:nvSpPr>
        <p:spPr>
          <a:xfrm>
            <a:off x="706041" y="1022206"/>
            <a:ext cx="7715100" cy="2973000"/>
          </a:xfrm>
        </p:spPr>
        <p:txBody>
          <a:bodyPr/>
          <a:lstStyle/>
          <a:p>
            <a:r>
              <a:rPr lang="en-US" dirty="0"/>
              <a:t>• Current Law:</a:t>
            </a:r>
          </a:p>
          <a:p>
            <a:r>
              <a:rPr lang="en-US" sz="1200" dirty="0"/>
              <a:t>	– SECURE 1.0 required “inherited” IRAs to be distributed within 10-year, however it exempted</a:t>
            </a:r>
          </a:p>
          <a:p>
            <a:r>
              <a:rPr lang="en-US" sz="1200" dirty="0"/>
              <a:t>	   disabled beneficiaries and instead allows them to be life expectancy-based distributions</a:t>
            </a:r>
          </a:p>
          <a:p>
            <a:r>
              <a:rPr lang="en-US" sz="1200" dirty="0"/>
              <a:t>	– However, the proposed regulations implementing this failed to find a solution for IRAs</a:t>
            </a:r>
          </a:p>
          <a:p>
            <a:r>
              <a:rPr lang="en-US" sz="1200" dirty="0"/>
              <a:t>        payable to Special Needs Trusts (SNT) to make life-expectancy based distributions</a:t>
            </a:r>
          </a:p>
          <a:p>
            <a:endParaRPr lang="en-US" dirty="0"/>
          </a:p>
          <a:p>
            <a:r>
              <a:rPr lang="en-US" dirty="0"/>
              <a:t>• SECURE 2.0:</a:t>
            </a:r>
          </a:p>
          <a:p>
            <a:r>
              <a:rPr lang="en-US" sz="1200" dirty="0"/>
              <a:t>	– Fixes this problem by allowing a SNT to have a charitable beneficiary and remain a qualified</a:t>
            </a:r>
          </a:p>
          <a:p>
            <a:r>
              <a:rPr lang="en-US" sz="1200" dirty="0"/>
              <a:t>        designated beneficiary (a charity usually causes the trust to fail because the actual persons</a:t>
            </a:r>
          </a:p>
          <a:p>
            <a:r>
              <a:rPr lang="en-US" sz="1200" dirty="0"/>
              <a:t>        who could potentially receive the retirement funds can’t be identified)</a:t>
            </a:r>
          </a:p>
          <a:p>
            <a:r>
              <a:rPr lang="en-US" sz="1200" dirty="0"/>
              <a:t>	– The problem may remain for some trusts that can make distributions to other family</a:t>
            </a:r>
          </a:p>
          <a:p>
            <a:r>
              <a:rPr lang="en-US" sz="1200" dirty="0"/>
              <a:t>	   members before the death of the disabled beneficiary</a:t>
            </a:r>
          </a:p>
          <a:p>
            <a:r>
              <a:rPr lang="en-US" sz="1200" dirty="0"/>
              <a:t>	– Effective starting in 2023</a:t>
            </a:r>
          </a:p>
        </p:txBody>
      </p:sp>
    </p:spTree>
    <p:extLst>
      <p:ext uri="{BB962C8B-B14F-4D97-AF65-F5344CB8AC3E}">
        <p14:creationId xmlns:p14="http://schemas.microsoft.com/office/powerpoint/2010/main" val="3381654164"/>
      </p:ext>
    </p:extLst>
  </p:cSld>
  <p:clrMapOvr>
    <a:masterClrMapping/>
  </p:clrMapOvr>
  <p:transition spd="slow">
    <p:pu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0230210-3BC9-2BC3-37E1-EBAA4EFAB070}"/>
              </a:ext>
            </a:extLst>
          </p:cNvPr>
          <p:cNvSpPr>
            <a:spLocks noGrp="1"/>
          </p:cNvSpPr>
          <p:nvPr>
            <p:ph type="body" idx="1"/>
          </p:nvPr>
        </p:nvSpPr>
        <p:spPr>
          <a:xfrm>
            <a:off x="706041" y="545686"/>
            <a:ext cx="7715100" cy="320100"/>
          </a:xfrm>
        </p:spPr>
        <p:txBody>
          <a:bodyPr/>
          <a:lstStyle/>
          <a:p>
            <a:r>
              <a:rPr lang="en-US" dirty="0"/>
              <a:t>RMD and Contribution Changes</a:t>
            </a:r>
          </a:p>
        </p:txBody>
      </p:sp>
      <p:sp>
        <p:nvSpPr>
          <p:cNvPr id="3" name="Text Placeholder 2">
            <a:extLst>
              <a:ext uri="{FF2B5EF4-FFF2-40B4-BE49-F238E27FC236}">
                <a16:creationId xmlns:a16="http://schemas.microsoft.com/office/drawing/2014/main" id="{5338E9E1-0620-488A-8382-2B6D7A11AEE4}"/>
              </a:ext>
            </a:extLst>
          </p:cNvPr>
          <p:cNvSpPr>
            <a:spLocks noGrp="1"/>
          </p:cNvSpPr>
          <p:nvPr>
            <p:ph type="body" idx="2"/>
          </p:nvPr>
        </p:nvSpPr>
        <p:spPr>
          <a:xfrm>
            <a:off x="706041" y="946457"/>
            <a:ext cx="7715100" cy="2973000"/>
          </a:xfrm>
        </p:spPr>
        <p:txBody>
          <a:bodyPr/>
          <a:lstStyle/>
          <a:p>
            <a:pPr marL="514350" indent="-285750">
              <a:buFontTx/>
              <a:buChar char="-"/>
            </a:pPr>
            <a:r>
              <a:rPr lang="en-US" dirty="0"/>
              <a:t>Increase in RMD Age</a:t>
            </a:r>
          </a:p>
          <a:p>
            <a:pPr marL="514350" indent="-285750">
              <a:buFontTx/>
              <a:buChar char="-"/>
            </a:pPr>
            <a:endParaRPr lang="en-US" dirty="0"/>
          </a:p>
          <a:p>
            <a:pPr marL="514350" indent="-285750">
              <a:buFontTx/>
              <a:buChar char="-"/>
            </a:pPr>
            <a:r>
              <a:rPr lang="en-US" dirty="0"/>
              <a:t>Index IRA Catch Up Limit for Inflation</a:t>
            </a:r>
          </a:p>
          <a:p>
            <a:pPr marL="514350" indent="-285750">
              <a:buFontTx/>
              <a:buChar char="-"/>
            </a:pPr>
            <a:endParaRPr lang="en-US" dirty="0"/>
          </a:p>
          <a:p>
            <a:pPr marL="514350" indent="-285750">
              <a:buFontTx/>
              <a:buChar char="-"/>
            </a:pPr>
            <a:r>
              <a:rPr lang="en-US" dirty="0"/>
              <a:t>Higher Catch-up Limits for Ages 60-63</a:t>
            </a:r>
          </a:p>
          <a:p>
            <a:pPr marL="228600" indent="0"/>
            <a:endParaRPr lang="en-US" dirty="0"/>
          </a:p>
          <a:p>
            <a:pPr marL="514350" indent="-285750">
              <a:buFontTx/>
              <a:buChar char="-"/>
            </a:pPr>
            <a:r>
              <a:rPr lang="en-US" dirty="0"/>
              <a:t>Retirement Plan Sign Up Incentives</a:t>
            </a:r>
          </a:p>
          <a:p>
            <a:pPr marL="514350" indent="-285750">
              <a:buFontTx/>
              <a:buChar char="-"/>
            </a:pPr>
            <a:endParaRPr lang="en-US" dirty="0"/>
          </a:p>
          <a:p>
            <a:pPr marL="514350" indent="-285750">
              <a:buFontTx/>
              <a:buChar char="-"/>
            </a:pPr>
            <a:r>
              <a:rPr lang="en-US" dirty="0"/>
              <a:t>Additional Employer SIMPLE Plan Contributions</a:t>
            </a:r>
          </a:p>
          <a:p>
            <a:pPr marL="514350" indent="-285750">
              <a:buFontTx/>
              <a:buChar char="-"/>
            </a:pPr>
            <a:endParaRPr lang="en-US" dirty="0"/>
          </a:p>
          <a:p>
            <a:pPr marL="514350" indent="-285750">
              <a:buFontTx/>
              <a:buChar char="-"/>
            </a:pPr>
            <a:r>
              <a:rPr lang="en-US" dirty="0"/>
              <a:t>Reduction in missed RMD Penalty Tax</a:t>
            </a:r>
          </a:p>
          <a:p>
            <a:pPr marL="514350" indent="-285750">
              <a:buFontTx/>
              <a:buChar char="-"/>
            </a:pPr>
            <a:endParaRPr lang="en-US" dirty="0"/>
          </a:p>
          <a:p>
            <a:pPr marL="514350" indent="-285750">
              <a:buFontTx/>
              <a:buChar char="-"/>
            </a:pPr>
            <a:r>
              <a:rPr lang="en-US" dirty="0"/>
              <a:t>No RMDs for Roth Accounts pre-death</a:t>
            </a:r>
          </a:p>
          <a:p>
            <a:pPr marL="514350" indent="-285750">
              <a:buFontTx/>
              <a:buChar char="-"/>
            </a:pPr>
            <a:endParaRPr lang="en-US" dirty="0"/>
          </a:p>
        </p:txBody>
      </p:sp>
    </p:spTree>
    <p:extLst>
      <p:ext uri="{BB962C8B-B14F-4D97-AF65-F5344CB8AC3E}">
        <p14:creationId xmlns:p14="http://schemas.microsoft.com/office/powerpoint/2010/main" val="2316386645"/>
      </p:ext>
    </p:extLst>
  </p:cSld>
  <p:clrMapOvr>
    <a:masterClrMapping/>
  </p:clrMapOvr>
  <p:transition spd="slow">
    <p:push/>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2E1A188-9FCF-4B98-81D4-8B58FCAD8D62}"/>
              </a:ext>
            </a:extLst>
          </p:cNvPr>
          <p:cNvSpPr>
            <a:spLocks noGrp="1"/>
          </p:cNvSpPr>
          <p:nvPr>
            <p:ph type="body" idx="1"/>
          </p:nvPr>
        </p:nvSpPr>
        <p:spPr/>
        <p:txBody>
          <a:bodyPr/>
          <a:lstStyle/>
          <a:p>
            <a:r>
              <a:rPr lang="en-US" dirty="0"/>
              <a:t>SIMPLE &amp; SEP Roth IRAs</a:t>
            </a:r>
          </a:p>
        </p:txBody>
      </p:sp>
      <p:sp>
        <p:nvSpPr>
          <p:cNvPr id="3" name="Text Placeholder 2">
            <a:extLst>
              <a:ext uri="{FF2B5EF4-FFF2-40B4-BE49-F238E27FC236}">
                <a16:creationId xmlns:a16="http://schemas.microsoft.com/office/drawing/2014/main" id="{01EFED3B-71CD-2E4C-0EE9-EE524F2B54C9}"/>
              </a:ext>
            </a:extLst>
          </p:cNvPr>
          <p:cNvSpPr>
            <a:spLocks noGrp="1"/>
          </p:cNvSpPr>
          <p:nvPr>
            <p:ph type="body" idx="2"/>
          </p:nvPr>
        </p:nvSpPr>
        <p:spPr/>
        <p:txBody>
          <a:bodyPr/>
          <a:lstStyle/>
          <a:p>
            <a:r>
              <a:rPr lang="en-US" dirty="0"/>
              <a:t>• Current Law</a:t>
            </a:r>
          </a:p>
          <a:p>
            <a:r>
              <a:rPr lang="en-US" sz="1600" dirty="0"/>
              <a:t>	– No Roth contributions to Simple and &amp; SEP IRAs</a:t>
            </a:r>
          </a:p>
          <a:p>
            <a:endParaRPr lang="en-US" dirty="0"/>
          </a:p>
          <a:p>
            <a:r>
              <a:rPr lang="en-US" dirty="0"/>
              <a:t>• SECURE 2.0</a:t>
            </a:r>
          </a:p>
          <a:p>
            <a:r>
              <a:rPr lang="en-US" sz="1600" dirty="0"/>
              <a:t>	– Allows SIMPLE and SEP Roth contributions</a:t>
            </a:r>
          </a:p>
          <a:p>
            <a:r>
              <a:rPr lang="en-US" sz="1600" dirty="0"/>
              <a:t>	– Revenue raising provision of the act</a:t>
            </a:r>
          </a:p>
          <a:p>
            <a:r>
              <a:rPr lang="en-US" sz="1600" dirty="0"/>
              <a:t>	– Effective beginning in 2023</a:t>
            </a:r>
          </a:p>
        </p:txBody>
      </p:sp>
    </p:spTree>
    <p:extLst>
      <p:ext uri="{BB962C8B-B14F-4D97-AF65-F5344CB8AC3E}">
        <p14:creationId xmlns:p14="http://schemas.microsoft.com/office/powerpoint/2010/main" val="3467102924"/>
      </p:ext>
    </p:extLst>
  </p:cSld>
  <p:clrMapOvr>
    <a:masterClrMapping/>
  </p:clrMapOvr>
  <p:transition spd="slow">
    <p:push/>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F65E3C3-6F21-83A1-016E-E165C6F2CBE0}"/>
              </a:ext>
            </a:extLst>
          </p:cNvPr>
          <p:cNvSpPr>
            <a:spLocks noGrp="1"/>
          </p:cNvSpPr>
          <p:nvPr>
            <p:ph type="body" idx="1"/>
          </p:nvPr>
        </p:nvSpPr>
        <p:spPr/>
        <p:txBody>
          <a:bodyPr/>
          <a:lstStyle/>
          <a:p>
            <a:r>
              <a:rPr lang="en-US" sz="2800" dirty="0"/>
              <a:t>Catch-up Elective Deferrals Limited to Regular Contribution Limit</a:t>
            </a:r>
          </a:p>
        </p:txBody>
      </p:sp>
      <p:sp>
        <p:nvSpPr>
          <p:cNvPr id="3" name="Text Placeholder 2">
            <a:extLst>
              <a:ext uri="{FF2B5EF4-FFF2-40B4-BE49-F238E27FC236}">
                <a16:creationId xmlns:a16="http://schemas.microsoft.com/office/drawing/2014/main" id="{50894BB0-15A9-8E86-329D-88480EFF813F}"/>
              </a:ext>
            </a:extLst>
          </p:cNvPr>
          <p:cNvSpPr>
            <a:spLocks noGrp="1"/>
          </p:cNvSpPr>
          <p:nvPr>
            <p:ph type="body" idx="2"/>
          </p:nvPr>
        </p:nvSpPr>
        <p:spPr/>
        <p:txBody>
          <a:bodyPr/>
          <a:lstStyle/>
          <a:p>
            <a:r>
              <a:rPr lang="en-US" dirty="0"/>
              <a:t>• Current Law</a:t>
            </a:r>
          </a:p>
          <a:p>
            <a:r>
              <a:rPr lang="en-US" sz="1400" dirty="0"/>
              <a:t>	– Catch-up contributions available to those age 50 and over are generally pre-tax</a:t>
            </a:r>
          </a:p>
          <a:p>
            <a:r>
              <a:rPr lang="en-US" sz="1400" dirty="0"/>
              <a:t>	– But can be designated as Roth (after-tax) contributions</a:t>
            </a:r>
          </a:p>
          <a:p>
            <a:endParaRPr lang="en-US" dirty="0"/>
          </a:p>
          <a:p>
            <a:r>
              <a:rPr lang="en-US" dirty="0"/>
              <a:t>• SECURE 2.0</a:t>
            </a:r>
          </a:p>
          <a:p>
            <a:r>
              <a:rPr lang="en-US" sz="1400" dirty="0"/>
              <a:t>	– No deductible catch-up contributions from employees with wages from the employer   </a:t>
            </a:r>
          </a:p>
          <a:p>
            <a:r>
              <a:rPr lang="en-US" sz="1400" dirty="0"/>
              <a:t>        exceeding $145,000</a:t>
            </a:r>
          </a:p>
          <a:p>
            <a:r>
              <a:rPr lang="en-US" sz="1050" dirty="0"/>
              <a:t>		- Prior year wage figure applies</a:t>
            </a:r>
          </a:p>
          <a:p>
            <a:r>
              <a:rPr lang="en-US" sz="1050" dirty="0"/>
              <a:t>		- Indexed for inflation</a:t>
            </a:r>
          </a:p>
          <a:p>
            <a:r>
              <a:rPr lang="en-US" sz="1400" dirty="0"/>
              <a:t>	– Limited employees can still make designated Roth contributions, if the plan allows</a:t>
            </a:r>
          </a:p>
          <a:p>
            <a:r>
              <a:rPr lang="en-US" sz="1400" dirty="0"/>
              <a:t>        for it</a:t>
            </a:r>
          </a:p>
          <a:p>
            <a:r>
              <a:rPr lang="en-US" sz="1400" dirty="0"/>
              <a:t>	– Revenue raising provision of the act</a:t>
            </a:r>
          </a:p>
          <a:p>
            <a:r>
              <a:rPr lang="en-US" sz="1400" dirty="0"/>
              <a:t>	– Effective beginning in 2024</a:t>
            </a:r>
          </a:p>
        </p:txBody>
      </p:sp>
    </p:spTree>
    <p:extLst>
      <p:ext uri="{BB962C8B-B14F-4D97-AF65-F5344CB8AC3E}">
        <p14:creationId xmlns:p14="http://schemas.microsoft.com/office/powerpoint/2010/main" val="4223946918"/>
      </p:ext>
    </p:extLst>
  </p:cSld>
  <p:clrMapOvr>
    <a:masterClrMapping/>
  </p:clrMapOvr>
  <p:transition spd="slow">
    <p:push/>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C684CCA-2419-D3BB-8716-D3BF49FF42E3}"/>
              </a:ext>
            </a:extLst>
          </p:cNvPr>
          <p:cNvSpPr>
            <a:spLocks noGrp="1"/>
          </p:cNvSpPr>
          <p:nvPr>
            <p:ph type="body" idx="1"/>
          </p:nvPr>
        </p:nvSpPr>
        <p:spPr/>
        <p:txBody>
          <a:bodyPr/>
          <a:lstStyle/>
          <a:p>
            <a:r>
              <a:rPr lang="en-US" dirty="0"/>
              <a:t>Roth Employer Match</a:t>
            </a:r>
          </a:p>
        </p:txBody>
      </p:sp>
      <p:sp>
        <p:nvSpPr>
          <p:cNvPr id="3" name="Text Placeholder 2">
            <a:extLst>
              <a:ext uri="{FF2B5EF4-FFF2-40B4-BE49-F238E27FC236}">
                <a16:creationId xmlns:a16="http://schemas.microsoft.com/office/drawing/2014/main" id="{5351A562-6410-C91E-5F29-22664A65DDD7}"/>
              </a:ext>
            </a:extLst>
          </p:cNvPr>
          <p:cNvSpPr>
            <a:spLocks noGrp="1"/>
          </p:cNvSpPr>
          <p:nvPr>
            <p:ph type="body" idx="2"/>
          </p:nvPr>
        </p:nvSpPr>
        <p:spPr/>
        <p:txBody>
          <a:bodyPr/>
          <a:lstStyle/>
          <a:p>
            <a:r>
              <a:rPr lang="en-US" dirty="0"/>
              <a:t>• Current Law</a:t>
            </a:r>
          </a:p>
          <a:p>
            <a:r>
              <a:rPr lang="en-US" sz="1600" dirty="0"/>
              <a:t>	– Employer matches are all pre-tax</a:t>
            </a:r>
          </a:p>
          <a:p>
            <a:endParaRPr lang="en-US" dirty="0"/>
          </a:p>
          <a:p>
            <a:r>
              <a:rPr lang="en-US" dirty="0"/>
              <a:t>• SECURE 2.0</a:t>
            </a:r>
          </a:p>
          <a:p>
            <a:r>
              <a:rPr lang="en-US" sz="1600" dirty="0"/>
              <a:t>	– Allows employer match to be Roth (optionally)</a:t>
            </a:r>
          </a:p>
          <a:p>
            <a:r>
              <a:rPr lang="en-US" sz="1600" dirty="0"/>
              <a:t>	– Revenue raising provision of the act</a:t>
            </a:r>
          </a:p>
          <a:p>
            <a:r>
              <a:rPr lang="en-US" sz="1600" dirty="0"/>
              <a:t>	– Available for contributions made after enactment</a:t>
            </a:r>
          </a:p>
        </p:txBody>
      </p:sp>
    </p:spTree>
    <p:extLst>
      <p:ext uri="{BB962C8B-B14F-4D97-AF65-F5344CB8AC3E}">
        <p14:creationId xmlns:p14="http://schemas.microsoft.com/office/powerpoint/2010/main" val="703764074"/>
      </p:ext>
    </p:extLst>
  </p:cSld>
  <p:clrMapOvr>
    <a:masterClrMapping/>
  </p:clrMapOvr>
  <p:transition spd="slow">
    <p:push/>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AFB645F-BAF5-CDAC-5696-2C6D463BC10F}"/>
              </a:ext>
            </a:extLst>
          </p:cNvPr>
          <p:cNvSpPr>
            <a:spLocks noGrp="1"/>
          </p:cNvSpPr>
          <p:nvPr>
            <p:ph type="body" idx="1"/>
          </p:nvPr>
        </p:nvSpPr>
        <p:spPr/>
        <p:txBody>
          <a:bodyPr/>
          <a:lstStyle/>
          <a:p>
            <a:r>
              <a:rPr lang="en-US" dirty="0"/>
              <a:t>Goal: Support M&amp;A growth and drive top of funnel relationships and onboarding</a:t>
            </a:r>
          </a:p>
          <a:p>
            <a:endParaRPr lang="en-US" dirty="0"/>
          </a:p>
          <a:p>
            <a:pPr marL="514350" indent="-285750">
              <a:buFontTx/>
              <a:buChar char="-"/>
            </a:pPr>
            <a:r>
              <a:rPr lang="en-US" dirty="0"/>
              <a:t>Help create sustained M&amp;A relationships</a:t>
            </a:r>
          </a:p>
          <a:p>
            <a:pPr marL="514350" indent="-285750">
              <a:buFontTx/>
              <a:buChar char="-"/>
            </a:pPr>
            <a:r>
              <a:rPr lang="en-US" dirty="0"/>
              <a:t>Deliver an efficient onboarding process</a:t>
            </a:r>
          </a:p>
          <a:p>
            <a:endParaRPr lang="en-US" dirty="0"/>
          </a:p>
          <a:p>
            <a:endParaRPr lang="en-US" dirty="0"/>
          </a:p>
        </p:txBody>
      </p:sp>
      <p:sp>
        <p:nvSpPr>
          <p:cNvPr id="3" name="Text Placeholder 2">
            <a:extLst>
              <a:ext uri="{FF2B5EF4-FFF2-40B4-BE49-F238E27FC236}">
                <a16:creationId xmlns:a16="http://schemas.microsoft.com/office/drawing/2014/main" id="{BFE5F528-A8CD-DD8D-7F86-266D7793F851}"/>
              </a:ext>
            </a:extLst>
          </p:cNvPr>
          <p:cNvSpPr>
            <a:spLocks noGrp="1"/>
          </p:cNvSpPr>
          <p:nvPr>
            <p:ph type="body" idx="2"/>
          </p:nvPr>
        </p:nvSpPr>
        <p:spPr/>
        <p:txBody>
          <a:bodyPr/>
          <a:lstStyle/>
          <a:p>
            <a:r>
              <a:rPr lang="en-US" dirty="0"/>
              <a:t>Goal: Increase Organic growth rate by 5% in 2023</a:t>
            </a:r>
          </a:p>
          <a:p>
            <a:endParaRPr lang="en-US" dirty="0"/>
          </a:p>
          <a:p>
            <a:pPr marL="514350" indent="-285750">
              <a:buFontTx/>
              <a:buChar char="-"/>
            </a:pPr>
            <a:r>
              <a:rPr lang="en-US" dirty="0"/>
              <a:t>Right size compensation to drive growth</a:t>
            </a:r>
          </a:p>
          <a:p>
            <a:pPr marL="514350" indent="-285750">
              <a:buFontTx/>
              <a:buChar char="-"/>
            </a:pPr>
            <a:r>
              <a:rPr lang="en-US" dirty="0"/>
              <a:t>Build out sales/growth coaching and training</a:t>
            </a:r>
          </a:p>
        </p:txBody>
      </p:sp>
      <p:sp>
        <p:nvSpPr>
          <p:cNvPr id="4" name="Text Placeholder 3">
            <a:extLst>
              <a:ext uri="{FF2B5EF4-FFF2-40B4-BE49-F238E27FC236}">
                <a16:creationId xmlns:a16="http://schemas.microsoft.com/office/drawing/2014/main" id="{6590655A-7C29-17E5-CA04-5501120D1674}"/>
              </a:ext>
            </a:extLst>
          </p:cNvPr>
          <p:cNvSpPr>
            <a:spLocks noGrp="1"/>
          </p:cNvSpPr>
          <p:nvPr>
            <p:ph type="body" idx="3"/>
          </p:nvPr>
        </p:nvSpPr>
        <p:spPr/>
        <p:txBody>
          <a:bodyPr/>
          <a:lstStyle/>
          <a:p>
            <a:r>
              <a:rPr lang="en-US" dirty="0"/>
              <a:t>Solve for an efficient model that can be scaled.</a:t>
            </a:r>
          </a:p>
          <a:p>
            <a:endParaRPr lang="en-US" dirty="0"/>
          </a:p>
          <a:p>
            <a:pPr marL="514350" indent="-285750">
              <a:buFontTx/>
              <a:buChar char="-"/>
            </a:pPr>
            <a:r>
              <a:rPr lang="en-US" dirty="0"/>
              <a:t>Compensation </a:t>
            </a:r>
          </a:p>
          <a:p>
            <a:pPr marL="514350" indent="-285750">
              <a:buFontTx/>
              <a:buChar char="-"/>
            </a:pPr>
            <a:r>
              <a:rPr lang="en-US" dirty="0"/>
              <a:t>Organization structure</a:t>
            </a:r>
          </a:p>
          <a:p>
            <a:pPr marL="514350" indent="-285750">
              <a:buFontTx/>
              <a:buChar char="-"/>
            </a:pPr>
            <a:r>
              <a:rPr lang="en-US" dirty="0"/>
              <a:t>Define What is Carson Wealth?</a:t>
            </a:r>
          </a:p>
        </p:txBody>
      </p:sp>
      <p:sp>
        <p:nvSpPr>
          <p:cNvPr id="5" name="Text Placeholder 4">
            <a:extLst>
              <a:ext uri="{FF2B5EF4-FFF2-40B4-BE49-F238E27FC236}">
                <a16:creationId xmlns:a16="http://schemas.microsoft.com/office/drawing/2014/main" id="{3E204A6C-4CD4-2A42-CCB3-ED6489458296}"/>
              </a:ext>
            </a:extLst>
          </p:cNvPr>
          <p:cNvSpPr>
            <a:spLocks noGrp="1"/>
          </p:cNvSpPr>
          <p:nvPr>
            <p:ph type="body" idx="4"/>
          </p:nvPr>
        </p:nvSpPr>
        <p:spPr>
          <a:xfrm>
            <a:off x="707692" y="1220756"/>
            <a:ext cx="2426700" cy="258000"/>
          </a:xfrm>
        </p:spPr>
        <p:txBody>
          <a:bodyPr/>
          <a:lstStyle/>
          <a:p>
            <a:r>
              <a:rPr lang="en-US" dirty="0"/>
              <a:t>M&amp;A</a:t>
            </a:r>
          </a:p>
        </p:txBody>
      </p:sp>
      <p:sp>
        <p:nvSpPr>
          <p:cNvPr id="6" name="Text Placeholder 5">
            <a:extLst>
              <a:ext uri="{FF2B5EF4-FFF2-40B4-BE49-F238E27FC236}">
                <a16:creationId xmlns:a16="http://schemas.microsoft.com/office/drawing/2014/main" id="{4FB7166F-F422-6ABD-38FE-B0D1542019DE}"/>
              </a:ext>
            </a:extLst>
          </p:cNvPr>
          <p:cNvSpPr>
            <a:spLocks noGrp="1"/>
          </p:cNvSpPr>
          <p:nvPr>
            <p:ph type="body" idx="5"/>
          </p:nvPr>
        </p:nvSpPr>
        <p:spPr>
          <a:xfrm>
            <a:off x="3292364" y="1232298"/>
            <a:ext cx="2559272" cy="258000"/>
          </a:xfrm>
        </p:spPr>
        <p:txBody>
          <a:bodyPr/>
          <a:lstStyle/>
          <a:p>
            <a:r>
              <a:rPr lang="en-US" dirty="0"/>
              <a:t>Retail Growth</a:t>
            </a:r>
          </a:p>
        </p:txBody>
      </p:sp>
      <p:sp>
        <p:nvSpPr>
          <p:cNvPr id="7" name="Text Placeholder 6">
            <a:extLst>
              <a:ext uri="{FF2B5EF4-FFF2-40B4-BE49-F238E27FC236}">
                <a16:creationId xmlns:a16="http://schemas.microsoft.com/office/drawing/2014/main" id="{DCA58337-2D73-201E-B25C-802ADF866251}"/>
              </a:ext>
            </a:extLst>
          </p:cNvPr>
          <p:cNvSpPr>
            <a:spLocks noGrp="1"/>
          </p:cNvSpPr>
          <p:nvPr>
            <p:ph type="body" idx="6"/>
          </p:nvPr>
        </p:nvSpPr>
        <p:spPr>
          <a:xfrm>
            <a:off x="6014408" y="1232298"/>
            <a:ext cx="2421900" cy="258000"/>
          </a:xfrm>
        </p:spPr>
        <p:txBody>
          <a:bodyPr/>
          <a:lstStyle/>
          <a:p>
            <a:r>
              <a:rPr lang="en-US" dirty="0"/>
              <a:t>Efficiency</a:t>
            </a:r>
          </a:p>
        </p:txBody>
      </p:sp>
      <p:sp>
        <p:nvSpPr>
          <p:cNvPr id="8" name="Text Placeholder 7">
            <a:extLst>
              <a:ext uri="{FF2B5EF4-FFF2-40B4-BE49-F238E27FC236}">
                <a16:creationId xmlns:a16="http://schemas.microsoft.com/office/drawing/2014/main" id="{E5267E56-5E98-1A65-85DB-00E9F70906B6}"/>
              </a:ext>
            </a:extLst>
          </p:cNvPr>
          <p:cNvSpPr>
            <a:spLocks noGrp="1"/>
          </p:cNvSpPr>
          <p:nvPr>
            <p:ph type="body" idx="7"/>
          </p:nvPr>
        </p:nvSpPr>
        <p:spPr/>
        <p:txBody>
          <a:bodyPr/>
          <a:lstStyle/>
          <a:p>
            <a:r>
              <a:rPr lang="en-US" sz="2800" dirty="0"/>
              <a:t>Three Levers to Win with Carson Wealth</a:t>
            </a:r>
          </a:p>
        </p:txBody>
      </p:sp>
    </p:spTree>
    <p:extLst>
      <p:ext uri="{BB962C8B-B14F-4D97-AF65-F5344CB8AC3E}">
        <p14:creationId xmlns:p14="http://schemas.microsoft.com/office/powerpoint/2010/main" val="1937148022"/>
      </p:ext>
    </p:extLst>
  </p:cSld>
  <p:clrMapOvr>
    <a:masterClrMapping/>
  </p:clrMapOvr>
  <p:transition spd="slow">
    <p:push/>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2636"/>
        <p:cNvGrpSpPr/>
        <p:nvPr/>
      </p:nvGrpSpPr>
      <p:grpSpPr>
        <a:xfrm>
          <a:off x="0" y="0"/>
          <a:ext cx="0" cy="0"/>
          <a:chOff x="0" y="0"/>
          <a:chExt cx="0" cy="0"/>
        </a:xfrm>
      </p:grpSpPr>
      <p:sp>
        <p:nvSpPr>
          <p:cNvPr id="2637" name="Google Shape;2637;p44"/>
          <p:cNvSpPr txBox="1">
            <a:spLocks noGrp="1"/>
          </p:cNvSpPr>
          <p:nvPr>
            <p:ph type="body" idx="1"/>
          </p:nvPr>
        </p:nvSpPr>
        <p:spPr>
          <a:xfrm>
            <a:off x="706041" y="627328"/>
            <a:ext cx="7715100" cy="320100"/>
          </a:xfrm>
          <a:prstGeom prst="rect">
            <a:avLst/>
          </a:prstGeom>
          <a:noFill/>
          <a:ln>
            <a:noFill/>
          </a:ln>
        </p:spPr>
        <p:txBody>
          <a:bodyPr spcFirstLastPara="1" wrap="square" lIns="0" tIns="0" rIns="0" bIns="0" anchor="t" anchorCtr="0">
            <a:noAutofit/>
          </a:bodyPr>
          <a:lstStyle/>
          <a:p>
            <a:pPr marL="0" lvl="0" indent="0" algn="l" rtl="0">
              <a:lnSpc>
                <a:spcPct val="80000"/>
              </a:lnSpc>
              <a:spcBef>
                <a:spcPts val="0"/>
              </a:spcBef>
              <a:spcAft>
                <a:spcPts val="0"/>
              </a:spcAft>
              <a:buClr>
                <a:schemeClr val="dk1"/>
              </a:buClr>
              <a:buSzPts val="2400"/>
              <a:buNone/>
            </a:pPr>
            <a:r>
              <a:rPr lang="en-US" sz="2400" dirty="0">
                <a:solidFill>
                  <a:schemeClr val="dk1"/>
                </a:solidFill>
                <a:latin typeface="Arial"/>
                <a:ea typeface="Arial"/>
                <a:cs typeface="Arial"/>
                <a:sym typeface="Arial"/>
              </a:rPr>
              <a:t>Three Concluding Thoughts</a:t>
            </a:r>
            <a:endParaRPr dirty="0"/>
          </a:p>
          <a:p>
            <a:pPr marL="0" lvl="0" indent="0" algn="l" rtl="0">
              <a:lnSpc>
                <a:spcPct val="80000"/>
              </a:lnSpc>
              <a:spcBef>
                <a:spcPts val="0"/>
              </a:spcBef>
              <a:spcAft>
                <a:spcPts val="0"/>
              </a:spcAft>
              <a:buClr>
                <a:schemeClr val="dk1"/>
              </a:buClr>
              <a:buSzPts val="2400"/>
              <a:buNone/>
            </a:pPr>
            <a:endParaRPr sz="2400" dirty="0">
              <a:latin typeface="Arial"/>
              <a:ea typeface="Arial"/>
              <a:cs typeface="Arial"/>
              <a:sym typeface="Arial"/>
            </a:endParaRPr>
          </a:p>
        </p:txBody>
      </p:sp>
      <p:sp>
        <p:nvSpPr>
          <p:cNvPr id="2638" name="Google Shape;2638;p44"/>
          <p:cNvSpPr/>
          <p:nvPr/>
        </p:nvSpPr>
        <p:spPr>
          <a:xfrm>
            <a:off x="3364898" y="1095218"/>
            <a:ext cx="2414100" cy="3142500"/>
          </a:xfrm>
          <a:prstGeom prst="rect">
            <a:avLst/>
          </a:prstGeom>
          <a:solidFill>
            <a:srgbClr val="0D304A"/>
          </a:solidFill>
          <a:ln>
            <a:noFill/>
          </a:ln>
        </p:spPr>
        <p:txBody>
          <a:bodyPr spcFirstLastPara="1" wrap="square" lIns="91425" tIns="731500" rIns="91425" bIns="91425" anchor="ctr" anchorCtr="0">
            <a:noAutofit/>
          </a:bodyPr>
          <a:lstStyle/>
          <a:p>
            <a:pPr marL="0" marR="0" lvl="0" indent="0" algn="ctr" rtl="0">
              <a:lnSpc>
                <a:spcPct val="115000"/>
              </a:lnSpc>
              <a:spcBef>
                <a:spcPts val="0"/>
              </a:spcBef>
              <a:spcAft>
                <a:spcPts val="0"/>
              </a:spcAft>
              <a:buClr>
                <a:schemeClr val="dk1"/>
              </a:buClr>
              <a:buSzPts val="1100"/>
              <a:buFont typeface="Arial"/>
              <a:buNone/>
            </a:pPr>
            <a:endParaRPr sz="1100" b="0" i="0" u="none" strike="noStrike" cap="none">
              <a:solidFill>
                <a:srgbClr val="0D3049"/>
              </a:solidFill>
              <a:latin typeface="Roboto Light"/>
              <a:ea typeface="Roboto Light"/>
              <a:cs typeface="Roboto Light"/>
              <a:sym typeface="Roboto Light"/>
            </a:endParaRPr>
          </a:p>
          <a:p>
            <a:pPr marL="0" marR="0" lvl="0" indent="0" algn="ctr" rtl="0">
              <a:lnSpc>
                <a:spcPct val="115000"/>
              </a:lnSpc>
              <a:spcBef>
                <a:spcPts val="0"/>
              </a:spcBef>
              <a:spcAft>
                <a:spcPts val="0"/>
              </a:spcAft>
              <a:buClr>
                <a:schemeClr val="dk1"/>
              </a:buClr>
              <a:buSzPts val="1100"/>
              <a:buFont typeface="Arial"/>
              <a:buNone/>
            </a:pPr>
            <a:endParaRPr sz="1100" b="0" i="0" u="none" strike="noStrike" cap="none">
              <a:solidFill>
                <a:srgbClr val="0D3049"/>
              </a:solidFill>
              <a:latin typeface="Roboto Light"/>
              <a:ea typeface="Roboto Light"/>
              <a:cs typeface="Roboto Light"/>
              <a:sym typeface="Roboto Light"/>
            </a:endParaRPr>
          </a:p>
          <a:p>
            <a:pPr marL="0" marR="0" lvl="0" indent="0" algn="ctr" rtl="0">
              <a:lnSpc>
                <a:spcPct val="115000"/>
              </a:lnSpc>
              <a:spcBef>
                <a:spcPts val="0"/>
              </a:spcBef>
              <a:spcAft>
                <a:spcPts val="0"/>
              </a:spcAft>
              <a:buClr>
                <a:schemeClr val="dk1"/>
              </a:buClr>
              <a:buSzPts val="1100"/>
              <a:buFont typeface="Arial"/>
              <a:buNone/>
            </a:pPr>
            <a:endParaRPr sz="1100" b="0" i="0" u="none" strike="noStrike" cap="none">
              <a:solidFill>
                <a:srgbClr val="0D3049"/>
              </a:solidFill>
              <a:latin typeface="Roboto Light"/>
              <a:ea typeface="Roboto Light"/>
              <a:cs typeface="Roboto Light"/>
              <a:sym typeface="Roboto Light"/>
            </a:endParaRPr>
          </a:p>
        </p:txBody>
      </p:sp>
      <p:sp>
        <p:nvSpPr>
          <p:cNvPr id="2639" name="Google Shape;2639;p44"/>
          <p:cNvSpPr/>
          <p:nvPr/>
        </p:nvSpPr>
        <p:spPr>
          <a:xfrm>
            <a:off x="6185909" y="1095218"/>
            <a:ext cx="2414100" cy="3142500"/>
          </a:xfrm>
          <a:prstGeom prst="rect">
            <a:avLst/>
          </a:prstGeom>
          <a:solidFill>
            <a:srgbClr val="0D304A"/>
          </a:solidFill>
          <a:ln>
            <a:noFill/>
          </a:ln>
        </p:spPr>
        <p:txBody>
          <a:bodyPr spcFirstLastPara="1" wrap="square" lIns="91425" tIns="731500" rIns="91425" bIns="91425" anchor="ctr" anchorCtr="0">
            <a:noAutofit/>
          </a:bodyPr>
          <a:lstStyle/>
          <a:p>
            <a:pPr marL="0" marR="0" lvl="0" indent="0" algn="ctr" rtl="0">
              <a:lnSpc>
                <a:spcPct val="115000"/>
              </a:lnSpc>
              <a:spcBef>
                <a:spcPts val="0"/>
              </a:spcBef>
              <a:spcAft>
                <a:spcPts val="0"/>
              </a:spcAft>
              <a:buClr>
                <a:schemeClr val="dk1"/>
              </a:buClr>
              <a:buSzPts val="1100"/>
              <a:buFont typeface="Arial"/>
              <a:buNone/>
            </a:pPr>
            <a:endParaRPr sz="1100" b="0" i="0" u="none" strike="noStrike" cap="none">
              <a:solidFill>
                <a:srgbClr val="0D3049"/>
              </a:solidFill>
              <a:latin typeface="Roboto Light"/>
              <a:ea typeface="Roboto Light"/>
              <a:cs typeface="Roboto Light"/>
              <a:sym typeface="Roboto Light"/>
            </a:endParaRPr>
          </a:p>
          <a:p>
            <a:pPr marL="0" marR="0" lvl="0" indent="0" algn="ctr" rtl="0">
              <a:lnSpc>
                <a:spcPct val="115000"/>
              </a:lnSpc>
              <a:spcBef>
                <a:spcPts val="0"/>
              </a:spcBef>
              <a:spcAft>
                <a:spcPts val="0"/>
              </a:spcAft>
              <a:buClr>
                <a:schemeClr val="dk1"/>
              </a:buClr>
              <a:buSzPts val="1100"/>
              <a:buFont typeface="Arial"/>
              <a:buNone/>
            </a:pPr>
            <a:endParaRPr sz="1100" b="0" i="0" u="none" strike="noStrike" cap="none">
              <a:solidFill>
                <a:srgbClr val="0D3049"/>
              </a:solidFill>
              <a:latin typeface="Roboto Light"/>
              <a:ea typeface="Roboto Light"/>
              <a:cs typeface="Roboto Light"/>
              <a:sym typeface="Roboto Light"/>
            </a:endParaRPr>
          </a:p>
          <a:p>
            <a:pPr marL="0" marR="0" lvl="0" indent="0" algn="ctr" rtl="0">
              <a:lnSpc>
                <a:spcPct val="115000"/>
              </a:lnSpc>
              <a:spcBef>
                <a:spcPts val="0"/>
              </a:spcBef>
              <a:spcAft>
                <a:spcPts val="0"/>
              </a:spcAft>
              <a:buClr>
                <a:schemeClr val="dk1"/>
              </a:buClr>
              <a:buSzPts val="1100"/>
              <a:buFont typeface="Arial"/>
              <a:buNone/>
            </a:pPr>
            <a:endParaRPr sz="1100" b="0" i="0" u="none" strike="noStrike" cap="none">
              <a:solidFill>
                <a:srgbClr val="0D3049"/>
              </a:solidFill>
              <a:latin typeface="Roboto Light"/>
              <a:ea typeface="Roboto Light"/>
              <a:cs typeface="Roboto Light"/>
              <a:sym typeface="Roboto Light"/>
            </a:endParaRPr>
          </a:p>
        </p:txBody>
      </p:sp>
      <p:sp>
        <p:nvSpPr>
          <p:cNvPr id="2640" name="Google Shape;2640;p44"/>
          <p:cNvSpPr/>
          <p:nvPr/>
        </p:nvSpPr>
        <p:spPr>
          <a:xfrm>
            <a:off x="543910" y="1095218"/>
            <a:ext cx="2414100" cy="3142500"/>
          </a:xfrm>
          <a:prstGeom prst="rect">
            <a:avLst/>
          </a:prstGeom>
          <a:solidFill>
            <a:srgbClr val="0D304A"/>
          </a:solidFill>
          <a:ln>
            <a:noFill/>
          </a:ln>
        </p:spPr>
        <p:txBody>
          <a:bodyPr spcFirstLastPara="1" wrap="square" lIns="91425" tIns="731500" rIns="91425" bIns="91425" anchor="ctr" anchorCtr="0">
            <a:noAutofit/>
          </a:bodyPr>
          <a:lstStyle/>
          <a:p>
            <a:pPr marL="0" marR="0" lvl="0" indent="0" algn="ctr" rtl="0">
              <a:lnSpc>
                <a:spcPct val="115000"/>
              </a:lnSpc>
              <a:spcBef>
                <a:spcPts val="0"/>
              </a:spcBef>
              <a:spcAft>
                <a:spcPts val="0"/>
              </a:spcAft>
              <a:buClr>
                <a:schemeClr val="dk1"/>
              </a:buClr>
              <a:buSzPts val="1100"/>
              <a:buFont typeface="Arial"/>
              <a:buNone/>
            </a:pPr>
            <a:endParaRPr sz="1100" b="0" i="0" u="none" strike="noStrike" cap="none">
              <a:solidFill>
                <a:srgbClr val="0D3049"/>
              </a:solidFill>
              <a:latin typeface="Roboto Light"/>
              <a:ea typeface="Roboto Light"/>
              <a:cs typeface="Roboto Light"/>
              <a:sym typeface="Roboto Light"/>
            </a:endParaRPr>
          </a:p>
          <a:p>
            <a:pPr marL="0" marR="0" lvl="0" indent="0" algn="ctr" rtl="0">
              <a:lnSpc>
                <a:spcPct val="115000"/>
              </a:lnSpc>
              <a:spcBef>
                <a:spcPts val="0"/>
              </a:spcBef>
              <a:spcAft>
                <a:spcPts val="0"/>
              </a:spcAft>
              <a:buClr>
                <a:schemeClr val="dk1"/>
              </a:buClr>
              <a:buSzPts val="1100"/>
              <a:buFont typeface="Arial"/>
              <a:buNone/>
            </a:pPr>
            <a:endParaRPr sz="1100" b="0" i="0" u="none" strike="noStrike" cap="none">
              <a:solidFill>
                <a:srgbClr val="0D3049"/>
              </a:solidFill>
              <a:latin typeface="Roboto Light"/>
              <a:ea typeface="Roboto Light"/>
              <a:cs typeface="Roboto Light"/>
              <a:sym typeface="Roboto Light"/>
            </a:endParaRPr>
          </a:p>
          <a:p>
            <a:pPr marL="0" marR="0" lvl="0" indent="0" algn="ctr" rtl="0">
              <a:lnSpc>
                <a:spcPct val="115000"/>
              </a:lnSpc>
              <a:spcBef>
                <a:spcPts val="0"/>
              </a:spcBef>
              <a:spcAft>
                <a:spcPts val="0"/>
              </a:spcAft>
              <a:buClr>
                <a:schemeClr val="dk1"/>
              </a:buClr>
              <a:buSzPts val="1100"/>
              <a:buFont typeface="Arial"/>
              <a:buNone/>
            </a:pPr>
            <a:endParaRPr sz="1100" b="0" i="0" u="none" strike="noStrike" cap="none">
              <a:solidFill>
                <a:srgbClr val="0D3049"/>
              </a:solidFill>
              <a:latin typeface="Roboto Light"/>
              <a:ea typeface="Roboto Light"/>
              <a:cs typeface="Roboto Light"/>
              <a:sym typeface="Roboto Light"/>
            </a:endParaRPr>
          </a:p>
        </p:txBody>
      </p:sp>
      <p:pic>
        <p:nvPicPr>
          <p:cNvPr id="2641" name="Google Shape;2641;p44"/>
          <p:cNvPicPr preferRelativeResize="0"/>
          <p:nvPr/>
        </p:nvPicPr>
        <p:blipFill rotWithShape="1">
          <a:blip r:embed="rId3">
            <a:alphaModFix/>
          </a:blip>
          <a:srcRect/>
          <a:stretch/>
        </p:blipFill>
        <p:spPr>
          <a:xfrm>
            <a:off x="4102375" y="1240813"/>
            <a:ext cx="834000" cy="834000"/>
          </a:xfrm>
          <a:prstGeom prst="rect">
            <a:avLst/>
          </a:prstGeom>
          <a:noFill/>
          <a:ln>
            <a:noFill/>
          </a:ln>
        </p:spPr>
      </p:pic>
      <p:pic>
        <p:nvPicPr>
          <p:cNvPr id="2642" name="Google Shape;2642;p44"/>
          <p:cNvPicPr preferRelativeResize="0"/>
          <p:nvPr/>
        </p:nvPicPr>
        <p:blipFill rotWithShape="1">
          <a:blip r:embed="rId4">
            <a:alphaModFix/>
          </a:blip>
          <a:srcRect/>
          <a:stretch/>
        </p:blipFill>
        <p:spPr>
          <a:xfrm>
            <a:off x="1378228" y="1275077"/>
            <a:ext cx="745548" cy="745521"/>
          </a:xfrm>
          <a:prstGeom prst="rect">
            <a:avLst/>
          </a:prstGeom>
          <a:noFill/>
          <a:ln>
            <a:noFill/>
          </a:ln>
        </p:spPr>
      </p:pic>
      <p:pic>
        <p:nvPicPr>
          <p:cNvPr id="2643" name="Google Shape;2643;p44"/>
          <p:cNvPicPr preferRelativeResize="0"/>
          <p:nvPr/>
        </p:nvPicPr>
        <p:blipFill rotWithShape="1">
          <a:blip r:embed="rId5">
            <a:alphaModFix/>
          </a:blip>
          <a:srcRect/>
          <a:stretch/>
        </p:blipFill>
        <p:spPr>
          <a:xfrm>
            <a:off x="6912460" y="1279034"/>
            <a:ext cx="695181" cy="695181"/>
          </a:xfrm>
          <a:prstGeom prst="rect">
            <a:avLst/>
          </a:prstGeom>
          <a:noFill/>
          <a:ln>
            <a:noFill/>
          </a:ln>
        </p:spPr>
      </p:pic>
      <p:sp>
        <p:nvSpPr>
          <p:cNvPr id="2644" name="Google Shape;2644;p44"/>
          <p:cNvSpPr txBox="1"/>
          <p:nvPr/>
        </p:nvSpPr>
        <p:spPr>
          <a:xfrm>
            <a:off x="808605" y="2533892"/>
            <a:ext cx="2011200" cy="1332900"/>
          </a:xfrm>
          <a:prstGeom prst="rect">
            <a:avLst/>
          </a:prstGeom>
          <a:noFill/>
          <a:ln>
            <a:noFill/>
          </a:ln>
        </p:spPr>
        <p:txBody>
          <a:bodyPr spcFirstLastPara="1" wrap="square" lIns="0" tIns="0" rIns="0" bIns="0" anchor="t" anchorCtr="0">
            <a:noAutofit/>
          </a:bodyPr>
          <a:lstStyle/>
          <a:p>
            <a:pPr marL="0" marR="0" lvl="0" indent="0" algn="l" rtl="0">
              <a:lnSpc>
                <a:spcPct val="120000"/>
              </a:lnSpc>
              <a:spcBef>
                <a:spcPts val="0"/>
              </a:spcBef>
              <a:spcAft>
                <a:spcPts val="0"/>
              </a:spcAft>
              <a:buClr>
                <a:srgbClr val="FFFFFF"/>
              </a:buClr>
              <a:buSzPts val="1400"/>
              <a:buFont typeface="Arial"/>
              <a:buNone/>
            </a:pPr>
            <a:r>
              <a:rPr lang="en-US" sz="1500" b="0" i="0" u="none" strike="noStrike" cap="none" dirty="0">
                <a:solidFill>
                  <a:srgbClr val="FFFFFF"/>
                </a:solidFill>
                <a:latin typeface="Arial"/>
                <a:ea typeface="Arial"/>
                <a:cs typeface="Arial"/>
                <a:sym typeface="Arial"/>
              </a:rPr>
              <a:t>Nurture Program </a:t>
            </a:r>
            <a:r>
              <a:rPr lang="en-US" sz="1500" b="1" i="0" u="none" strike="noStrike" cap="none" dirty="0">
                <a:solidFill>
                  <a:srgbClr val="FFFFFF"/>
                </a:solidFill>
                <a:latin typeface="Arial"/>
                <a:ea typeface="Arial"/>
                <a:cs typeface="Arial"/>
                <a:sym typeface="Arial"/>
              </a:rPr>
              <a:t>1</a:t>
            </a:r>
            <a:endParaRPr sz="800" b="0" i="0" u="none" strike="noStrike" cap="none" dirty="0">
              <a:solidFill>
                <a:srgbClr val="FFFFFF"/>
              </a:solidFill>
              <a:latin typeface="Arial"/>
              <a:ea typeface="Arial"/>
              <a:cs typeface="Arial"/>
              <a:sym typeface="Arial"/>
            </a:endParaRPr>
          </a:p>
          <a:p>
            <a:pPr marL="0" marR="0" lvl="0" indent="0" algn="l" rtl="0">
              <a:lnSpc>
                <a:spcPct val="120000"/>
              </a:lnSpc>
              <a:spcBef>
                <a:spcPts val="0"/>
              </a:spcBef>
              <a:spcAft>
                <a:spcPts val="0"/>
              </a:spcAft>
              <a:buClr>
                <a:srgbClr val="FFFFFF"/>
              </a:buClr>
              <a:buSzPts val="800"/>
              <a:buFont typeface="Arial"/>
              <a:buNone/>
            </a:pPr>
            <a:r>
              <a:rPr lang="en-US" sz="900" b="0" i="0" u="none" strike="noStrike" cap="none" dirty="0">
                <a:solidFill>
                  <a:srgbClr val="FFFFFF"/>
                </a:solidFill>
                <a:latin typeface="Arial"/>
                <a:ea typeface="Arial"/>
                <a:cs typeface="Arial"/>
                <a:sym typeface="Arial"/>
              </a:rPr>
              <a:t>Continue developing our Lead Nurture program through Phase 2 and Phase 3, including the launch of audience-based segmentation</a:t>
            </a:r>
            <a:endParaRPr sz="900" b="0" i="0" u="none" strike="noStrike" cap="none" dirty="0">
              <a:solidFill>
                <a:srgbClr val="FFFFFF"/>
              </a:solidFill>
              <a:latin typeface="Arial"/>
              <a:ea typeface="Arial"/>
              <a:cs typeface="Arial"/>
              <a:sym typeface="Arial"/>
            </a:endParaRPr>
          </a:p>
        </p:txBody>
      </p:sp>
      <p:sp>
        <p:nvSpPr>
          <p:cNvPr id="2645" name="Google Shape;2645;p44"/>
          <p:cNvSpPr txBox="1"/>
          <p:nvPr/>
        </p:nvSpPr>
        <p:spPr>
          <a:xfrm>
            <a:off x="3566457" y="2533892"/>
            <a:ext cx="2011200" cy="1332900"/>
          </a:xfrm>
          <a:prstGeom prst="rect">
            <a:avLst/>
          </a:prstGeom>
          <a:noFill/>
          <a:ln>
            <a:noFill/>
          </a:ln>
        </p:spPr>
        <p:txBody>
          <a:bodyPr spcFirstLastPara="1" wrap="square" lIns="0" tIns="0" rIns="0" bIns="0" anchor="t" anchorCtr="0">
            <a:noAutofit/>
          </a:bodyPr>
          <a:lstStyle/>
          <a:p>
            <a:pPr marL="0" marR="0" lvl="0" indent="0" algn="l" rtl="0">
              <a:lnSpc>
                <a:spcPct val="120000"/>
              </a:lnSpc>
              <a:spcBef>
                <a:spcPts val="0"/>
              </a:spcBef>
              <a:spcAft>
                <a:spcPts val="0"/>
              </a:spcAft>
              <a:buClr>
                <a:srgbClr val="FFFFFF"/>
              </a:buClr>
              <a:buSzPts val="1400"/>
              <a:buFont typeface="Arial"/>
              <a:buNone/>
            </a:pPr>
            <a:r>
              <a:rPr lang="en-US" sz="1500" b="0" i="0" u="none" strike="noStrike" cap="none">
                <a:solidFill>
                  <a:srgbClr val="FFFFFF"/>
                </a:solidFill>
                <a:latin typeface="Arial"/>
                <a:ea typeface="Arial"/>
                <a:cs typeface="Arial"/>
                <a:sym typeface="Arial"/>
              </a:rPr>
              <a:t>Lost Lead Program </a:t>
            </a:r>
            <a:r>
              <a:rPr lang="en-US" sz="1500" b="1" i="0" u="none" strike="noStrike" cap="none">
                <a:solidFill>
                  <a:srgbClr val="FFFFFF"/>
                </a:solidFill>
                <a:latin typeface="Arial"/>
                <a:ea typeface="Arial"/>
                <a:cs typeface="Arial"/>
                <a:sym typeface="Arial"/>
              </a:rPr>
              <a:t>2</a:t>
            </a:r>
            <a:endParaRPr sz="800" b="0" i="0" u="none" strike="noStrike" cap="none">
              <a:solidFill>
                <a:srgbClr val="FFFFFF"/>
              </a:solidFill>
              <a:latin typeface="Arial"/>
              <a:ea typeface="Arial"/>
              <a:cs typeface="Arial"/>
              <a:sym typeface="Arial"/>
            </a:endParaRPr>
          </a:p>
          <a:p>
            <a:pPr marL="0" marR="0" lvl="0" indent="0" algn="l" rtl="0">
              <a:lnSpc>
                <a:spcPct val="120000"/>
              </a:lnSpc>
              <a:spcBef>
                <a:spcPts val="0"/>
              </a:spcBef>
              <a:spcAft>
                <a:spcPts val="0"/>
              </a:spcAft>
              <a:buClr>
                <a:srgbClr val="FFFFFF"/>
              </a:buClr>
              <a:buSzPts val="800"/>
              <a:buFont typeface="Arial"/>
              <a:buNone/>
            </a:pPr>
            <a:r>
              <a:rPr lang="en-US" sz="900" b="0" i="0" u="none" strike="noStrike" cap="none">
                <a:solidFill>
                  <a:srgbClr val="FFFFFF"/>
                </a:solidFill>
                <a:latin typeface="Arial"/>
                <a:ea typeface="Arial"/>
                <a:cs typeface="Arial"/>
                <a:sym typeface="Arial"/>
              </a:rPr>
              <a:t>Leverage the scalability of email and the volume of unconverted leads to create a ‘lost lead’ program to capture customers from the large pool that originally picked a different FA</a:t>
            </a:r>
            <a:endParaRPr sz="900" b="0" i="0" u="none" strike="noStrike" cap="none">
              <a:solidFill>
                <a:srgbClr val="FFFFFF"/>
              </a:solidFill>
              <a:latin typeface="Arial"/>
              <a:ea typeface="Arial"/>
              <a:cs typeface="Arial"/>
              <a:sym typeface="Arial"/>
            </a:endParaRPr>
          </a:p>
        </p:txBody>
      </p:sp>
      <p:sp>
        <p:nvSpPr>
          <p:cNvPr id="2646" name="Google Shape;2646;p44"/>
          <p:cNvSpPr txBox="1"/>
          <p:nvPr/>
        </p:nvSpPr>
        <p:spPr>
          <a:xfrm>
            <a:off x="6377883" y="2533892"/>
            <a:ext cx="2011200" cy="1332900"/>
          </a:xfrm>
          <a:prstGeom prst="rect">
            <a:avLst/>
          </a:prstGeom>
          <a:noFill/>
          <a:ln>
            <a:noFill/>
          </a:ln>
        </p:spPr>
        <p:txBody>
          <a:bodyPr spcFirstLastPara="1" wrap="square" lIns="0" tIns="0" rIns="0" bIns="0" anchor="t" anchorCtr="0">
            <a:noAutofit/>
          </a:bodyPr>
          <a:lstStyle/>
          <a:p>
            <a:pPr marL="0" marR="0" lvl="0" indent="0" algn="l" rtl="0">
              <a:lnSpc>
                <a:spcPct val="120000"/>
              </a:lnSpc>
              <a:spcBef>
                <a:spcPts val="0"/>
              </a:spcBef>
              <a:spcAft>
                <a:spcPts val="0"/>
              </a:spcAft>
              <a:buClr>
                <a:srgbClr val="FFFFFF"/>
              </a:buClr>
              <a:buSzPts val="1400"/>
              <a:buFont typeface="Arial"/>
              <a:buNone/>
            </a:pPr>
            <a:r>
              <a:rPr lang="en-US" sz="1500" b="0" i="0" u="none" strike="noStrike" cap="none">
                <a:solidFill>
                  <a:srgbClr val="FFFFFF"/>
                </a:solidFill>
                <a:latin typeface="Arial"/>
                <a:ea typeface="Arial"/>
                <a:cs typeface="Arial"/>
                <a:sym typeface="Arial"/>
              </a:rPr>
              <a:t>Referral Program </a:t>
            </a:r>
            <a:r>
              <a:rPr lang="en-US" sz="1500" b="1" i="0" u="none" strike="noStrike" cap="none">
                <a:solidFill>
                  <a:srgbClr val="FFFFFF"/>
                </a:solidFill>
                <a:latin typeface="Arial"/>
                <a:ea typeface="Arial"/>
                <a:cs typeface="Arial"/>
                <a:sym typeface="Arial"/>
              </a:rPr>
              <a:t>3</a:t>
            </a:r>
            <a:endParaRPr sz="800" b="0" i="0" u="none" strike="noStrike" cap="none">
              <a:solidFill>
                <a:srgbClr val="FFFFFF"/>
              </a:solidFill>
              <a:latin typeface="Arial"/>
              <a:ea typeface="Arial"/>
              <a:cs typeface="Arial"/>
              <a:sym typeface="Arial"/>
            </a:endParaRPr>
          </a:p>
          <a:p>
            <a:pPr marL="0" marR="0" lvl="0" indent="0" algn="l" rtl="0">
              <a:lnSpc>
                <a:spcPct val="120000"/>
              </a:lnSpc>
              <a:spcBef>
                <a:spcPts val="0"/>
              </a:spcBef>
              <a:spcAft>
                <a:spcPts val="0"/>
              </a:spcAft>
              <a:buClr>
                <a:srgbClr val="FFFFFF"/>
              </a:buClr>
              <a:buSzPts val="800"/>
              <a:buFont typeface="Arial"/>
              <a:buNone/>
            </a:pPr>
            <a:r>
              <a:rPr lang="en-US" sz="900" b="0" i="0" u="none" strike="noStrike" cap="none">
                <a:solidFill>
                  <a:srgbClr val="FFFFFF"/>
                </a:solidFill>
                <a:latin typeface="Arial"/>
                <a:ea typeface="Arial"/>
                <a:cs typeface="Arial"/>
                <a:sym typeface="Arial"/>
              </a:rPr>
              <a:t>Use customer email contacts and customized referral nurture journeys to drive increased new acquisitions in a cost-effective manner</a:t>
            </a:r>
            <a:endParaRPr sz="900" b="0" i="0" u="none" strike="noStrike" cap="none">
              <a:solidFill>
                <a:srgbClr val="FFFFFF"/>
              </a:solidFill>
              <a:latin typeface="Arial"/>
              <a:ea typeface="Arial"/>
              <a:cs typeface="Arial"/>
              <a:sym typeface="Arial"/>
            </a:endParaRPr>
          </a:p>
        </p:txBody>
      </p:sp>
    </p:spTree>
  </p:cSld>
  <p:clrMapOvr>
    <a:masterClrMapping/>
  </p:clrMapOvr>
  <p:transition spd="slow">
    <p:push/>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0B846B9-4228-3936-6A26-7A6E9E5335B8}"/>
              </a:ext>
            </a:extLst>
          </p:cNvPr>
          <p:cNvSpPr>
            <a:spLocks noGrp="1"/>
          </p:cNvSpPr>
          <p:nvPr>
            <p:ph type="body" idx="1"/>
          </p:nvPr>
        </p:nvSpPr>
        <p:spPr/>
        <p:txBody>
          <a:bodyPr/>
          <a:lstStyle/>
          <a:p>
            <a:r>
              <a:rPr lang="en-US" dirty="0"/>
              <a:t>Thank You</a:t>
            </a:r>
          </a:p>
        </p:txBody>
      </p:sp>
    </p:spTree>
    <p:extLst>
      <p:ext uri="{BB962C8B-B14F-4D97-AF65-F5344CB8AC3E}">
        <p14:creationId xmlns:p14="http://schemas.microsoft.com/office/powerpoint/2010/main" val="1928359593"/>
      </p:ext>
    </p:extLst>
  </p:cSld>
  <p:clrMapOvr>
    <a:masterClrMapping/>
  </p:clrMapOvr>
  <p:transition spd="slow">
    <p:pu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0230210-3BC9-2BC3-37E1-EBAA4EFAB070}"/>
              </a:ext>
            </a:extLst>
          </p:cNvPr>
          <p:cNvSpPr>
            <a:spLocks noGrp="1"/>
          </p:cNvSpPr>
          <p:nvPr>
            <p:ph type="body" idx="1"/>
          </p:nvPr>
        </p:nvSpPr>
        <p:spPr/>
        <p:txBody>
          <a:bodyPr/>
          <a:lstStyle/>
          <a:p>
            <a:r>
              <a:rPr lang="en-US" dirty="0"/>
              <a:t>College Loan and Expense Changes</a:t>
            </a:r>
          </a:p>
        </p:txBody>
      </p:sp>
      <p:sp>
        <p:nvSpPr>
          <p:cNvPr id="3" name="Text Placeholder 2">
            <a:extLst>
              <a:ext uri="{FF2B5EF4-FFF2-40B4-BE49-F238E27FC236}">
                <a16:creationId xmlns:a16="http://schemas.microsoft.com/office/drawing/2014/main" id="{5338E9E1-0620-488A-8382-2B6D7A11AEE4}"/>
              </a:ext>
            </a:extLst>
          </p:cNvPr>
          <p:cNvSpPr>
            <a:spLocks noGrp="1"/>
          </p:cNvSpPr>
          <p:nvPr>
            <p:ph type="body" idx="2"/>
          </p:nvPr>
        </p:nvSpPr>
        <p:spPr/>
        <p:txBody>
          <a:bodyPr/>
          <a:lstStyle/>
          <a:p>
            <a:pPr marL="514350" indent="-285750">
              <a:buFontTx/>
              <a:buChar char="-"/>
            </a:pPr>
            <a:r>
              <a:rPr lang="en-US" dirty="0"/>
              <a:t>529 to Roth Rollover </a:t>
            </a:r>
          </a:p>
          <a:p>
            <a:pPr marL="514350" indent="-285750">
              <a:buFontTx/>
              <a:buChar char="-"/>
            </a:pPr>
            <a:endParaRPr lang="en-US" dirty="0"/>
          </a:p>
          <a:p>
            <a:pPr marL="514350" indent="-285750">
              <a:buFontTx/>
              <a:buChar char="-"/>
            </a:pPr>
            <a:r>
              <a:rPr lang="en-US" dirty="0"/>
              <a:t>Student Loan Repayment Match</a:t>
            </a:r>
          </a:p>
          <a:p>
            <a:pPr marL="514350" indent="-285750">
              <a:buFontTx/>
              <a:buChar char="-"/>
            </a:pPr>
            <a:endParaRPr lang="en-US" dirty="0"/>
          </a:p>
        </p:txBody>
      </p:sp>
    </p:spTree>
    <p:extLst>
      <p:ext uri="{BB962C8B-B14F-4D97-AF65-F5344CB8AC3E}">
        <p14:creationId xmlns:p14="http://schemas.microsoft.com/office/powerpoint/2010/main" val="1755801190"/>
      </p:ext>
    </p:extLst>
  </p:cSld>
  <p:clrMapOvr>
    <a:masterClrMapping/>
  </p:clrMapOvr>
  <p:transition spd="slow">
    <p:pu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0230210-3BC9-2BC3-37E1-EBAA4EFAB070}"/>
              </a:ext>
            </a:extLst>
          </p:cNvPr>
          <p:cNvSpPr>
            <a:spLocks noGrp="1"/>
          </p:cNvSpPr>
          <p:nvPr>
            <p:ph type="body" idx="1"/>
          </p:nvPr>
        </p:nvSpPr>
        <p:spPr/>
        <p:txBody>
          <a:bodyPr/>
          <a:lstStyle/>
          <a:p>
            <a:r>
              <a:rPr lang="en-US" dirty="0"/>
              <a:t>Retirement Emergency Funds</a:t>
            </a:r>
          </a:p>
        </p:txBody>
      </p:sp>
      <p:sp>
        <p:nvSpPr>
          <p:cNvPr id="3" name="Text Placeholder 2">
            <a:extLst>
              <a:ext uri="{FF2B5EF4-FFF2-40B4-BE49-F238E27FC236}">
                <a16:creationId xmlns:a16="http://schemas.microsoft.com/office/drawing/2014/main" id="{5338E9E1-0620-488A-8382-2B6D7A11AEE4}"/>
              </a:ext>
            </a:extLst>
          </p:cNvPr>
          <p:cNvSpPr>
            <a:spLocks noGrp="1"/>
          </p:cNvSpPr>
          <p:nvPr>
            <p:ph type="body" idx="2"/>
          </p:nvPr>
        </p:nvSpPr>
        <p:spPr>
          <a:xfrm>
            <a:off x="714450" y="1292760"/>
            <a:ext cx="7715100" cy="2973000"/>
          </a:xfrm>
        </p:spPr>
        <p:txBody>
          <a:bodyPr/>
          <a:lstStyle/>
          <a:p>
            <a:pPr marL="514350" indent="-285750">
              <a:buFontTx/>
              <a:buChar char="-"/>
            </a:pPr>
            <a:r>
              <a:rPr lang="en-US" dirty="0"/>
              <a:t>Pension Linked Emergency Savings Accounts</a:t>
            </a:r>
          </a:p>
          <a:p>
            <a:pPr marL="514350" indent="-285750">
              <a:buFontTx/>
              <a:buChar char="-"/>
            </a:pPr>
            <a:endParaRPr lang="en-US" dirty="0"/>
          </a:p>
          <a:p>
            <a:pPr marL="514350" indent="-285750">
              <a:buFontTx/>
              <a:buChar char="-"/>
            </a:pPr>
            <a:r>
              <a:rPr lang="en-US" dirty="0"/>
              <a:t>Emergency Withdrawal Penalty Tax Exception</a:t>
            </a:r>
          </a:p>
          <a:p>
            <a:pPr marL="514350" indent="-285750">
              <a:buFontTx/>
              <a:buChar char="-"/>
            </a:pPr>
            <a:endParaRPr lang="en-US" dirty="0"/>
          </a:p>
          <a:p>
            <a:pPr marL="514350" indent="-285750">
              <a:buFontTx/>
              <a:buChar char="-"/>
            </a:pPr>
            <a:r>
              <a:rPr lang="en-US" dirty="0"/>
              <a:t>No 72(t) penalty tax for distributions to someone with a terminal illness</a:t>
            </a:r>
          </a:p>
          <a:p>
            <a:pPr marL="514350" indent="-285750">
              <a:buFontTx/>
              <a:buChar char="-"/>
            </a:pPr>
            <a:endParaRPr lang="en-US" dirty="0"/>
          </a:p>
          <a:p>
            <a:pPr marL="514350" indent="-285750">
              <a:buFontTx/>
              <a:buChar char="-"/>
            </a:pPr>
            <a:r>
              <a:rPr lang="en-US" dirty="0"/>
              <a:t>Up to $22,00 for Federal Disaster Relief Access – no penalty, taken into income over 3 years, can be repaid</a:t>
            </a:r>
          </a:p>
          <a:p>
            <a:pPr marL="514350" indent="-285750">
              <a:buFontTx/>
              <a:buChar char="-"/>
            </a:pPr>
            <a:endParaRPr lang="en-US" dirty="0"/>
          </a:p>
          <a:p>
            <a:pPr marL="514350" indent="-285750">
              <a:buFontTx/>
              <a:buChar char="-"/>
            </a:pPr>
            <a:r>
              <a:rPr lang="en-US" sz="1800" dirty="0"/>
              <a:t>No 10% penalty for domestic abuse survivors up to $10,000 distribution</a:t>
            </a:r>
          </a:p>
          <a:p>
            <a:pPr marL="514350" indent="-285750">
              <a:buFontTx/>
              <a:buChar char="-"/>
            </a:pPr>
            <a:endParaRPr lang="en-US" dirty="0"/>
          </a:p>
          <a:p>
            <a:pPr marL="514350" indent="-285750">
              <a:buFontTx/>
              <a:buChar char="-"/>
            </a:pPr>
            <a:endParaRPr lang="en-US" dirty="0"/>
          </a:p>
        </p:txBody>
      </p:sp>
    </p:spTree>
    <p:extLst>
      <p:ext uri="{BB962C8B-B14F-4D97-AF65-F5344CB8AC3E}">
        <p14:creationId xmlns:p14="http://schemas.microsoft.com/office/powerpoint/2010/main" val="2737900879"/>
      </p:ext>
    </p:extLst>
  </p:cSld>
  <p:clrMapOvr>
    <a:masterClrMapping/>
  </p:clrMapOvr>
  <p:transition spd="slow">
    <p:push/>
  </p:transition>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CARSON 2021">
      <a:dk1>
        <a:srgbClr val="0D3049"/>
      </a:dk1>
      <a:lt1>
        <a:srgbClr val="FFFFFF"/>
      </a:lt1>
      <a:dk2>
        <a:srgbClr val="08A0FF"/>
      </a:dk2>
      <a:lt2>
        <a:srgbClr val="73C9FF"/>
      </a:lt2>
      <a:accent1>
        <a:srgbClr val="414041"/>
      </a:accent1>
      <a:accent2>
        <a:srgbClr val="AFBDC7"/>
      </a:accent2>
      <a:accent3>
        <a:srgbClr val="24AB75"/>
      </a:accent3>
      <a:accent4>
        <a:srgbClr val="34DB86"/>
      </a:accent4>
      <a:accent5>
        <a:srgbClr val="D6B556"/>
      </a:accent5>
      <a:accent6>
        <a:srgbClr val="EBD38D"/>
      </a:accent6>
      <a:hlink>
        <a:srgbClr val="08A0FF"/>
      </a:hlink>
      <a:folHlink>
        <a:srgbClr val="73C9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CARSON 2021">
      <a:dk1>
        <a:srgbClr val="0D3049"/>
      </a:dk1>
      <a:lt1>
        <a:srgbClr val="FFFFFF"/>
      </a:lt1>
      <a:dk2>
        <a:srgbClr val="08A0FF"/>
      </a:dk2>
      <a:lt2>
        <a:srgbClr val="73C9FF"/>
      </a:lt2>
      <a:accent1>
        <a:srgbClr val="414041"/>
      </a:accent1>
      <a:accent2>
        <a:srgbClr val="AFBDC7"/>
      </a:accent2>
      <a:accent3>
        <a:srgbClr val="24AB75"/>
      </a:accent3>
      <a:accent4>
        <a:srgbClr val="34DB86"/>
      </a:accent4>
      <a:accent5>
        <a:srgbClr val="D6B556"/>
      </a:accent5>
      <a:accent6>
        <a:srgbClr val="EBD38D"/>
      </a:accent6>
      <a:hlink>
        <a:srgbClr val="08A0FF"/>
      </a:hlink>
      <a:folHlink>
        <a:srgbClr val="73C9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3c2e4fe4-737f-4f09-884c-13abe7a94272" xsi:nil="true"/>
    <lcf76f155ced4ddcb4097134ff3c332f xmlns="cb6a6988-89d8-4dac-ab12-73b1924f6b2b">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1AC194E63B3004595ADA635EB60B476" ma:contentTypeVersion="13" ma:contentTypeDescription="Create a new document." ma:contentTypeScope="" ma:versionID="a0f8aad8f9bad45c4fb1093cac7c7c00">
  <xsd:schema xmlns:xsd="http://www.w3.org/2001/XMLSchema" xmlns:xs="http://www.w3.org/2001/XMLSchema" xmlns:p="http://schemas.microsoft.com/office/2006/metadata/properties" xmlns:ns2="cb6a6988-89d8-4dac-ab12-73b1924f6b2b" xmlns:ns3="3c2e4fe4-737f-4f09-884c-13abe7a94272" targetNamespace="http://schemas.microsoft.com/office/2006/metadata/properties" ma:root="true" ma:fieldsID="47214359fea64469a1e13953b53c16f9" ns2:_="" ns3:_="">
    <xsd:import namespace="cb6a6988-89d8-4dac-ab12-73b1924f6b2b"/>
    <xsd:import namespace="3c2e4fe4-737f-4f09-884c-13abe7a9427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6a6988-89d8-4dac-ab12-73b1924f6b2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c1edaf98-933d-48b7-9af8-6bdbb703d06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c2e4fe4-737f-4f09-884c-13abe7a94272"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3b0cf4d5-b072-4032-bf61-d25501a9dd9a}" ma:internalName="TaxCatchAll" ma:showField="CatchAllData" ma:web="3c2e4fe4-737f-4f09-884c-13abe7a9427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CD025D5-3DA8-4167-B026-88C6544C0402}">
  <ds:schemaRefs>
    <ds:schemaRef ds:uri="http://schemas.microsoft.com/sharepoint/v3/contenttype/forms"/>
  </ds:schemaRefs>
</ds:datastoreItem>
</file>

<file path=customXml/itemProps2.xml><?xml version="1.0" encoding="utf-8"?>
<ds:datastoreItem xmlns:ds="http://schemas.openxmlformats.org/officeDocument/2006/customXml" ds:itemID="{72BC5E0D-C235-49B5-B198-B9DACB18B8A4}">
  <ds:schemaRefs>
    <ds:schemaRef ds:uri="3c2e4fe4-737f-4f09-884c-13abe7a94272"/>
    <ds:schemaRef ds:uri="http://schemas.microsoft.com/office/2006/documentManagement/types"/>
    <ds:schemaRef ds:uri="http://purl.org/dc/elements/1.1/"/>
    <ds:schemaRef ds:uri="http://purl.org/dc/dcmitype/"/>
    <ds:schemaRef ds:uri="http://purl.org/dc/terms/"/>
    <ds:schemaRef ds:uri="http://schemas.microsoft.com/office/infopath/2007/PartnerControls"/>
    <ds:schemaRef ds:uri="http://schemas.openxmlformats.org/package/2006/metadata/core-properties"/>
    <ds:schemaRef ds:uri="cb6a6988-89d8-4dac-ab12-73b1924f6b2b"/>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D6F07DD7-3FD0-430D-9344-B86CC65760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b6a6988-89d8-4dac-ab12-73b1924f6b2b"/>
    <ds:schemaRef ds:uri="3c2e4fe4-737f-4f09-884c-13abe7a9427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4330</TotalTime>
  <Words>4979</Words>
  <Application>Microsoft Macintosh PowerPoint</Application>
  <PresentationFormat>On-screen Show (16:9)</PresentationFormat>
  <Paragraphs>692</Paragraphs>
  <Slides>75</Slides>
  <Notes>17</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75</vt:i4>
      </vt:variant>
    </vt:vector>
  </HeadingPairs>
  <TitlesOfParts>
    <vt:vector size="86" baseType="lpstr">
      <vt:lpstr>Arial</vt:lpstr>
      <vt:lpstr>Wingdings</vt:lpstr>
      <vt:lpstr>HelveticaNeueLT Pro 35 Th</vt:lpstr>
      <vt:lpstr>Helvetica Neue</vt:lpstr>
      <vt:lpstr>Roboto Light</vt:lpstr>
      <vt:lpstr>HelveticaNeueLT Pro 45 Lt</vt:lpstr>
      <vt:lpstr>HelveticaNeueLT Pro 55 Roman</vt:lpstr>
      <vt:lpstr>Arial Narrow</vt:lpstr>
      <vt:lpstr>Office Theme</vt:lpstr>
      <vt:lpstr>1_Office Theme</vt:lpstr>
      <vt:lpstr>think-cell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SECURE 2.0 lengthens window for post-retirement/pre-RMD tax planning</vt:lpstr>
      <vt:lpstr>PowerPoint Presentation</vt:lpstr>
      <vt:lpstr>Reality is a countervailing force: These are often retirees’ high-spending years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 McIntyre</dc:creator>
  <cp:lastModifiedBy>Jamie Hopkins</cp:lastModifiedBy>
  <cp:revision>13</cp:revision>
  <dcterms:created xsi:type="dcterms:W3CDTF">2019-11-01T17:53:31Z</dcterms:created>
  <dcterms:modified xsi:type="dcterms:W3CDTF">2023-01-19T17:32:48Z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0x010100A1AC194E63B3004595ADA635EB60B476</vt:lpwstr>
  </property>
  <property fmtid="{D5CDD505-2E9C-101B-9397-08002B2CF9AE}" pid="3" name="MediaServiceImageTags">
    <vt:lpwstr/>
  </property>
  <property fmtid="{D5CDD505-2E9C-101B-9397-08002B2CF9AE}" pid="4" name="MSIP_Label_b0d5c4f4-7a29-4385-b7a5-afbe2154ae6f_Enabled">
    <vt:lpwstr>true</vt:lpwstr>
  </property>
  <property fmtid="{D5CDD505-2E9C-101B-9397-08002B2CF9AE}" pid="5" name="MSIP_Label_b0d5c4f4-7a29-4385-b7a5-afbe2154ae6f_SetDate">
    <vt:lpwstr>2022-11-01T01:19:16Z</vt:lpwstr>
  </property>
  <property fmtid="{D5CDD505-2E9C-101B-9397-08002B2CF9AE}" pid="6" name="MSIP_Label_b0d5c4f4-7a29-4385-b7a5-afbe2154ae6f_Method">
    <vt:lpwstr>Standard</vt:lpwstr>
  </property>
  <property fmtid="{D5CDD505-2E9C-101B-9397-08002B2CF9AE}" pid="7" name="MSIP_Label_b0d5c4f4-7a29-4385-b7a5-afbe2154ae6f_Name">
    <vt:lpwstr>Confidential</vt:lpwstr>
  </property>
  <property fmtid="{D5CDD505-2E9C-101B-9397-08002B2CF9AE}" pid="8" name="MSIP_Label_b0d5c4f4-7a29-4385-b7a5-afbe2154ae6f_SiteId">
    <vt:lpwstr>2dfb2f0b-4d21-4268-9559-72926144c918</vt:lpwstr>
  </property>
  <property fmtid="{D5CDD505-2E9C-101B-9397-08002B2CF9AE}" pid="9" name="MSIP_Label_b0d5c4f4-7a29-4385-b7a5-afbe2154ae6f_ActionId">
    <vt:lpwstr>c56d7fbc-e574-4657-8211-02e363b7a5d8</vt:lpwstr>
  </property>
  <property fmtid="{D5CDD505-2E9C-101B-9397-08002B2CF9AE}" pid="10" name="MSIP_Label_b0d5c4f4-7a29-4385-b7a5-afbe2154ae6f_ContentBits">
    <vt:lpwstr>0</vt:lpwstr>
  </property>
  <property fmtid="{D5CDD505-2E9C-101B-9397-08002B2CF9AE}" pid="11" name="bcgClassification">
    <vt:lpwstr>bcgConfidential</vt:lpwstr>
  </property>
</Properties>
</file>