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17"/>
  </p:notesMasterIdLst>
  <p:handoutMasterIdLst>
    <p:handoutMasterId r:id="rId18"/>
  </p:handoutMasterIdLst>
  <p:sldIdLst>
    <p:sldId id="709" r:id="rId2"/>
    <p:sldId id="710" r:id="rId3"/>
    <p:sldId id="711" r:id="rId4"/>
    <p:sldId id="712" r:id="rId5"/>
    <p:sldId id="713" r:id="rId6"/>
    <p:sldId id="714" r:id="rId7"/>
    <p:sldId id="715" r:id="rId8"/>
    <p:sldId id="716" r:id="rId9"/>
    <p:sldId id="717" r:id="rId10"/>
    <p:sldId id="718" r:id="rId11"/>
    <p:sldId id="719" r:id="rId12"/>
    <p:sldId id="720" r:id="rId13"/>
    <p:sldId id="721" r:id="rId14"/>
    <p:sldId id="722" r:id="rId15"/>
    <p:sldId id="72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56" userDrawn="1">
          <p15:clr>
            <a:srgbClr val="A4A3A4"/>
          </p15:clr>
        </p15:guide>
        <p15:guide id="2" pos="1752" userDrawn="1">
          <p15:clr>
            <a:srgbClr val="A4A3A4"/>
          </p15:clr>
        </p15:guide>
        <p15:guide id="3" pos="744" userDrawn="1">
          <p15:clr>
            <a:srgbClr val="A4A3A4"/>
          </p15:clr>
        </p15:guide>
        <p15:guide id="4" pos="3336" userDrawn="1">
          <p15:clr>
            <a:srgbClr val="A4A3A4"/>
          </p15:clr>
        </p15:guide>
        <p15:guide id="5" pos="3048" userDrawn="1">
          <p15:clr>
            <a:srgbClr val="A4A3A4"/>
          </p15:clr>
        </p15:guide>
        <p15:guide id="7" pos="4344" userDrawn="1">
          <p15:clr>
            <a:srgbClr val="A4A3A4"/>
          </p15:clr>
        </p15:guide>
        <p15:guide id="8" pos="4632" userDrawn="1">
          <p15:clr>
            <a:srgbClr val="A4A3A4"/>
          </p15:clr>
        </p15:guide>
        <p15:guide id="9" pos="5640" userDrawn="1">
          <p15:clr>
            <a:srgbClr val="A4A3A4"/>
          </p15:clr>
        </p15:guide>
        <p15:guide id="10" pos="5928" userDrawn="1">
          <p15:clr>
            <a:srgbClr val="A4A3A4"/>
          </p15:clr>
        </p15:guide>
        <p15:guide id="11" pos="4056" userDrawn="1">
          <p15:clr>
            <a:srgbClr val="A4A3A4"/>
          </p15:clr>
        </p15:guide>
        <p15:guide id="12" pos="7224" userDrawn="1">
          <p15:clr>
            <a:srgbClr val="A4A3A4"/>
          </p15:clr>
        </p15:guide>
        <p15:guide id="13" orient="horz" pos="576" userDrawn="1">
          <p15:clr>
            <a:srgbClr val="A4A3A4"/>
          </p15:clr>
        </p15:guide>
        <p15:guide id="14" orient="horz" pos="744" userDrawn="1">
          <p15:clr>
            <a:srgbClr val="A4A3A4"/>
          </p15:clr>
        </p15:guide>
        <p15:guide id="15" orient="horz" pos="1320" userDrawn="1">
          <p15:clr>
            <a:srgbClr val="A4A3A4"/>
          </p15:clr>
        </p15:guide>
        <p15:guide id="16" orient="horz" pos="1488" userDrawn="1">
          <p15:clr>
            <a:srgbClr val="A4A3A4"/>
          </p15:clr>
        </p15:guide>
        <p15:guide id="17" orient="horz" pos="2064" userDrawn="1">
          <p15:clr>
            <a:srgbClr val="A4A3A4"/>
          </p15:clr>
        </p15:guide>
        <p15:guide id="18" orient="horz" pos="2232" userDrawn="1">
          <p15:clr>
            <a:srgbClr val="A4A3A4"/>
          </p15:clr>
        </p15:guide>
        <p15:guide id="19" orient="horz" pos="2832" userDrawn="1">
          <p15:clr>
            <a:srgbClr val="A4A3A4"/>
          </p15:clr>
        </p15:guide>
        <p15:guide id="20" orient="horz" pos="3000" userDrawn="1">
          <p15:clr>
            <a:srgbClr val="A4A3A4"/>
          </p15:clr>
        </p15:guide>
        <p15:guide id="21" orient="horz" pos="3576" userDrawn="1">
          <p15:clr>
            <a:srgbClr val="A4A3A4"/>
          </p15:clr>
        </p15:guide>
        <p15:guide id="22" orient="horz" pos="37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3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35"/>
    <p:restoredTop sz="92611"/>
  </p:normalViewPr>
  <p:slideViewPr>
    <p:cSldViewPr snapToGrid="0" snapToObjects="1">
      <p:cViewPr varScale="1">
        <p:scale>
          <a:sx n="89" d="100"/>
          <a:sy n="89" d="100"/>
        </p:scale>
        <p:origin x="102" y="612"/>
      </p:cViewPr>
      <p:guideLst>
        <p:guide pos="456"/>
        <p:guide pos="1752"/>
        <p:guide pos="744"/>
        <p:guide pos="3336"/>
        <p:guide pos="3048"/>
        <p:guide pos="4344"/>
        <p:guide pos="4632"/>
        <p:guide pos="5640"/>
        <p:guide pos="5928"/>
        <p:guide pos="4056"/>
        <p:guide pos="7224"/>
        <p:guide orient="horz" pos="576"/>
        <p:guide orient="horz" pos="744"/>
        <p:guide orient="horz" pos="1320"/>
        <p:guide orient="horz" pos="1488"/>
        <p:guide orient="horz" pos="2064"/>
        <p:guide orient="horz" pos="2232"/>
        <p:guide orient="horz" pos="2832"/>
        <p:guide orient="horz" pos="3000"/>
        <p:guide orient="horz" pos="3576"/>
        <p:guide orient="horz" pos="374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82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6BA047A-02FA-0346-95C2-02A5158C8F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Helvetica Neue LT Pro 45 Light" panose="020B0403020202020204" pitchFamily="34" charset="77"/>
            </a:endParaRPr>
          </a:p>
        </p:txBody>
      </p:sp>
      <p:sp>
        <p:nvSpPr>
          <p:cNvPr id="3" name="Date Placeholder 2">
            <a:extLst>
              <a:ext uri="{FF2B5EF4-FFF2-40B4-BE49-F238E27FC236}">
                <a16:creationId xmlns:a16="http://schemas.microsoft.com/office/drawing/2014/main" xmlns="" id="{3261FC08-9983-6341-86FD-8AB5FAD20B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CAC5D0-3844-8A4F-AA11-7E4AC3A2824E}" type="datetimeFigureOut">
              <a:rPr lang="en-US" smtClean="0">
                <a:latin typeface="Helvetica Neue LT Pro 45 Light" panose="020B0403020202020204" pitchFamily="34" charset="77"/>
              </a:rPr>
              <a:t>7/6/2020</a:t>
            </a:fld>
            <a:endParaRPr lang="en-US" dirty="0">
              <a:latin typeface="Helvetica Neue LT Pro 45 Light" panose="020B0403020202020204" pitchFamily="34" charset="77"/>
            </a:endParaRPr>
          </a:p>
        </p:txBody>
      </p:sp>
      <p:sp>
        <p:nvSpPr>
          <p:cNvPr id="4" name="Footer Placeholder 3">
            <a:extLst>
              <a:ext uri="{FF2B5EF4-FFF2-40B4-BE49-F238E27FC236}">
                <a16:creationId xmlns:a16="http://schemas.microsoft.com/office/drawing/2014/main" xmlns="" id="{838D26CE-7E30-4C47-8D08-1336F3E236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Helvetica Neue LT Pro 45 Light" panose="020B0403020202020204" pitchFamily="34" charset="77"/>
            </a:endParaRPr>
          </a:p>
        </p:txBody>
      </p:sp>
      <p:sp>
        <p:nvSpPr>
          <p:cNvPr id="5" name="Slide Number Placeholder 4">
            <a:extLst>
              <a:ext uri="{FF2B5EF4-FFF2-40B4-BE49-F238E27FC236}">
                <a16:creationId xmlns:a16="http://schemas.microsoft.com/office/drawing/2014/main" xmlns="" id="{B39D0F0B-985B-C442-B6F4-64156F2E35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A3402-57A8-5144-97A4-5BAB9C6D6E31}" type="slidenum">
              <a:rPr lang="en-US" smtClean="0">
                <a:latin typeface="Helvetica Neue LT Pro 45 Light" panose="020B0403020202020204" pitchFamily="34" charset="77"/>
              </a:rPr>
              <a:t>‹#›</a:t>
            </a:fld>
            <a:endParaRPr lang="en-US" dirty="0">
              <a:latin typeface="Helvetica Neue LT Pro 45 Light" panose="020B0403020202020204" pitchFamily="34" charset="77"/>
            </a:endParaRPr>
          </a:p>
        </p:txBody>
      </p:sp>
    </p:spTree>
    <p:extLst>
      <p:ext uri="{BB962C8B-B14F-4D97-AF65-F5344CB8AC3E}">
        <p14:creationId xmlns:p14="http://schemas.microsoft.com/office/powerpoint/2010/main" val="171973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Helvetica Neue LT Pro 45 Light" panose="020B0403020202020204" pitchFamily="34" charset="77"/>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Helvetica Neue LT Pro 45 Light" panose="020B0403020202020204" pitchFamily="34" charset="77"/>
              </a:defRPr>
            </a:lvl1pPr>
          </a:lstStyle>
          <a:p>
            <a:fld id="{669BE831-C5B5-214A-BB7B-A67D55A8692A}" type="datetimeFigureOut">
              <a:rPr lang="en-US" smtClean="0"/>
              <a:pPr/>
              <a:t>7/6/2020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Helvetica Neue LT Pro 45 Light" panose="020B0403020202020204"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Helvetica Neue LT Pro 45 Light" panose="020B0403020202020204" pitchFamily="34" charset="77"/>
              </a:defRPr>
            </a:lvl1pPr>
          </a:lstStyle>
          <a:p>
            <a:fld id="{6C015D19-1A19-3940-AD3C-B0D2E6166548}" type="slidenum">
              <a:rPr lang="en-US" smtClean="0"/>
              <a:pPr/>
              <a:t>‹#›</a:t>
            </a:fld>
            <a:endParaRPr lang="en-US" dirty="0"/>
          </a:p>
        </p:txBody>
      </p:sp>
    </p:spTree>
    <p:extLst>
      <p:ext uri="{BB962C8B-B14F-4D97-AF65-F5344CB8AC3E}">
        <p14:creationId xmlns:p14="http://schemas.microsoft.com/office/powerpoint/2010/main" val="377683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Helvetica Neue LT Pro 45 Light" panose="020B0403020202020204" pitchFamily="34" charset="77"/>
        <a:ea typeface="+mn-ea"/>
        <a:cs typeface="+mn-cs"/>
      </a:defRPr>
    </a:lvl1pPr>
    <a:lvl2pPr marL="457200" algn="l" defTabSz="914400" rtl="0" eaLnBrk="1" latinLnBrk="0" hangingPunct="1">
      <a:defRPr sz="1200" b="0" i="0" kern="1200">
        <a:solidFill>
          <a:schemeClr val="tx1"/>
        </a:solidFill>
        <a:latin typeface="Helvetica Neue LT Pro 45 Light" panose="020B0403020202020204" pitchFamily="34" charset="77"/>
        <a:ea typeface="+mn-ea"/>
        <a:cs typeface="+mn-cs"/>
      </a:defRPr>
    </a:lvl2pPr>
    <a:lvl3pPr marL="914400" algn="l" defTabSz="914400" rtl="0" eaLnBrk="1" latinLnBrk="0" hangingPunct="1">
      <a:defRPr sz="1200" b="0" i="0" kern="1200">
        <a:solidFill>
          <a:schemeClr val="tx1"/>
        </a:solidFill>
        <a:latin typeface="Helvetica Neue LT Pro 45 Light" panose="020B0403020202020204" pitchFamily="34" charset="77"/>
        <a:ea typeface="+mn-ea"/>
        <a:cs typeface="+mn-cs"/>
      </a:defRPr>
    </a:lvl3pPr>
    <a:lvl4pPr marL="1371600" algn="l" defTabSz="914400" rtl="0" eaLnBrk="1" latinLnBrk="0" hangingPunct="1">
      <a:defRPr sz="1200" b="0" i="0" kern="1200">
        <a:solidFill>
          <a:schemeClr val="tx1"/>
        </a:solidFill>
        <a:latin typeface="Helvetica Neue LT Pro 45 Light" panose="020B0403020202020204" pitchFamily="34" charset="77"/>
        <a:ea typeface="+mn-ea"/>
        <a:cs typeface="+mn-cs"/>
      </a:defRPr>
    </a:lvl4pPr>
    <a:lvl5pPr marL="1828800" algn="l" defTabSz="914400" rtl="0" eaLnBrk="1" latinLnBrk="0" hangingPunct="1">
      <a:defRPr sz="1200" b="0" i="0" kern="1200">
        <a:solidFill>
          <a:schemeClr val="tx1"/>
        </a:solidFill>
        <a:latin typeface="Helvetica Neue LT Pro 45 Light" panose="020B0403020202020204" pitchFamily="34"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7</a:t>
            </a:fld>
            <a:endParaRPr lang="en-US" dirty="0"/>
          </a:p>
        </p:txBody>
      </p:sp>
    </p:spTree>
    <p:extLst>
      <p:ext uri="{BB962C8B-B14F-4D97-AF65-F5344CB8AC3E}">
        <p14:creationId xmlns:p14="http://schemas.microsoft.com/office/powerpoint/2010/main" val="176222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8</a:t>
            </a:fld>
            <a:endParaRPr lang="en-US" dirty="0"/>
          </a:p>
        </p:txBody>
      </p:sp>
    </p:spTree>
    <p:extLst>
      <p:ext uri="{BB962C8B-B14F-4D97-AF65-F5344CB8AC3E}">
        <p14:creationId xmlns:p14="http://schemas.microsoft.com/office/powerpoint/2010/main" val="119443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9</a:t>
            </a:fld>
            <a:endParaRPr lang="en-US" dirty="0"/>
          </a:p>
        </p:txBody>
      </p:sp>
    </p:spTree>
    <p:extLst>
      <p:ext uri="{BB962C8B-B14F-4D97-AF65-F5344CB8AC3E}">
        <p14:creationId xmlns:p14="http://schemas.microsoft.com/office/powerpoint/2010/main" val="2374501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his Deck Template is Carson">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DCAE462-B39D-6B46-AB52-1DCF131EC8E7}"/>
              </a:ext>
            </a:extLst>
          </p:cNvPr>
          <p:cNvPicPr>
            <a:picLocks noChangeAspect="1"/>
          </p:cNvPicPr>
          <p:nvPr userDrawn="1"/>
        </p:nvPicPr>
        <p:blipFill>
          <a:blip r:embed="rId2"/>
          <a:stretch>
            <a:fillRect/>
          </a:stretch>
        </p:blipFill>
        <p:spPr>
          <a:xfrm>
            <a:off x="982631" y="1671983"/>
            <a:ext cx="10226739" cy="3477091"/>
          </a:xfrm>
          <a:prstGeom prst="rect">
            <a:avLst/>
          </a:prstGeom>
        </p:spPr>
      </p:pic>
    </p:spTree>
    <p:extLst>
      <p:ext uri="{BB962C8B-B14F-4D97-AF65-F5344CB8AC3E}">
        <p14:creationId xmlns:p14="http://schemas.microsoft.com/office/powerpoint/2010/main" val="271728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xmlns="" id="{902DCA26-C96C-5149-BD1E-07CA5C9EEBE9}"/>
              </a:ext>
            </a:extLst>
          </p:cNvPr>
          <p:cNvSpPr/>
          <p:nvPr userDrawn="1"/>
        </p:nvSpPr>
        <p:spPr>
          <a:xfrm flipH="1">
            <a:off x="8953500" y="4968875"/>
            <a:ext cx="3238500" cy="1889125"/>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pic>
        <p:nvPicPr>
          <p:cNvPr id="9" name="logomark" descr="A close up of a card&#10;&#10;Description automatically generated">
            <a:extLst>
              <a:ext uri="{FF2B5EF4-FFF2-40B4-BE49-F238E27FC236}">
                <a16:creationId xmlns:a16="http://schemas.microsoft.com/office/drawing/2014/main" xmlns="" id="{BDB0028F-24E8-8444-A300-1D3A6D2AA387}"/>
              </a:ext>
            </a:extLst>
          </p:cNvPr>
          <p:cNvPicPr>
            <a:picLocks noChangeAspect="1"/>
          </p:cNvPicPr>
          <p:nvPr userDrawn="1"/>
        </p:nvPicPr>
        <p:blipFill>
          <a:blip r:embed="rId2"/>
          <a:stretch>
            <a:fillRect/>
          </a:stretch>
        </p:blipFill>
        <p:spPr>
          <a:xfrm>
            <a:off x="10834365" y="5900755"/>
            <a:ext cx="836077" cy="836077"/>
          </a:xfrm>
          <a:prstGeom prst="rect">
            <a:avLst/>
          </a:prstGeom>
        </p:spPr>
      </p:pic>
      <p:sp>
        <p:nvSpPr>
          <p:cNvPr id="6" name="Triangle 5">
            <a:extLst>
              <a:ext uri="{FF2B5EF4-FFF2-40B4-BE49-F238E27FC236}">
                <a16:creationId xmlns:a16="http://schemas.microsoft.com/office/drawing/2014/main" xmlns="" id="{206D39F5-D0B6-AC4B-8A5B-C4FEEE90E3CF}"/>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1" name="Text Placeholder 9">
            <a:extLst>
              <a:ext uri="{FF2B5EF4-FFF2-40B4-BE49-F238E27FC236}">
                <a16:creationId xmlns:a16="http://schemas.microsoft.com/office/drawing/2014/main" xmlns="" id="{BD397473-715B-5544-9861-3489701140D8}"/>
              </a:ext>
            </a:extLst>
          </p:cNvPr>
          <p:cNvSpPr>
            <a:spLocks noGrp="1"/>
          </p:cNvSpPr>
          <p:nvPr>
            <p:ph type="body" sz="quarter" idx="12" hasCustomPrompt="1"/>
          </p:nvPr>
        </p:nvSpPr>
        <p:spPr>
          <a:xfrm>
            <a:off x="1181100" y="914400"/>
            <a:ext cx="9829800" cy="683264"/>
          </a:xfrm>
          <a:prstGeom prst="rect">
            <a:avLst/>
          </a:prstGeom>
        </p:spPr>
        <p:txBody>
          <a:bodyPr wrap="square"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Tree>
    <p:extLst>
      <p:ext uri="{BB962C8B-B14F-4D97-AF65-F5344CB8AC3E}">
        <p14:creationId xmlns:p14="http://schemas.microsoft.com/office/powerpoint/2010/main" val="4161340046"/>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12" name="Triangle 11">
            <a:extLst>
              <a:ext uri="{FF2B5EF4-FFF2-40B4-BE49-F238E27FC236}">
                <a16:creationId xmlns:a16="http://schemas.microsoft.com/office/drawing/2014/main" xmlns="" id="{CCDDF22D-1E4A-DF44-A194-B5C67A670BA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4" name="Text Placeholder 9">
            <a:extLst>
              <a:ext uri="{FF2B5EF4-FFF2-40B4-BE49-F238E27FC236}">
                <a16:creationId xmlns:a16="http://schemas.microsoft.com/office/drawing/2014/main" xmlns="" id="{1F89EF94-1089-3B46-94CE-442767ADE818}"/>
              </a:ext>
            </a:extLst>
          </p:cNvPr>
          <p:cNvSpPr>
            <a:spLocks noGrp="1"/>
          </p:cNvSpPr>
          <p:nvPr>
            <p:ph type="body" sz="quarter" idx="12" hasCustomPrompt="1"/>
          </p:nvPr>
        </p:nvSpPr>
        <p:spPr>
          <a:xfrm>
            <a:off x="1181100" y="914400"/>
            <a:ext cx="5715000" cy="683264"/>
          </a:xfrm>
          <a:prstGeom prst="rect">
            <a:avLst/>
          </a:prstGeom>
        </p:spPr>
        <p:txBody>
          <a:bodyPr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3" name="Picture Placeholder 8">
            <a:extLst>
              <a:ext uri="{FF2B5EF4-FFF2-40B4-BE49-F238E27FC236}">
                <a16:creationId xmlns:a16="http://schemas.microsoft.com/office/drawing/2014/main" xmlns="" id="{75EB900A-6905-0E44-A93F-8B5306E1411A}"/>
              </a:ext>
            </a:extLst>
          </p:cNvPr>
          <p:cNvSpPr>
            <a:spLocks noGrp="1"/>
          </p:cNvSpPr>
          <p:nvPr>
            <p:ph type="pic" sz="quarter" idx="11"/>
          </p:nvPr>
        </p:nvSpPr>
        <p:spPr>
          <a:xfrm>
            <a:off x="7353298" y="0"/>
            <a:ext cx="4838701" cy="6858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5" name="Right Triangle 14">
            <a:extLst>
              <a:ext uri="{FF2B5EF4-FFF2-40B4-BE49-F238E27FC236}">
                <a16:creationId xmlns:a16="http://schemas.microsoft.com/office/drawing/2014/main" xmlns="" id="{01EA9568-0DC2-9741-A2CF-5D82D3B9A897}"/>
              </a:ext>
            </a:extLst>
          </p:cNvPr>
          <p:cNvSpPr/>
          <p:nvPr userDrawn="1"/>
        </p:nvSpPr>
        <p:spPr>
          <a:xfrm flipH="1">
            <a:off x="8953500" y="4968875"/>
            <a:ext cx="3238500" cy="1889125"/>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pic>
        <p:nvPicPr>
          <p:cNvPr id="16" name="logomark" descr="A close up of a card&#10;&#10;Description automatically generated">
            <a:extLst>
              <a:ext uri="{FF2B5EF4-FFF2-40B4-BE49-F238E27FC236}">
                <a16:creationId xmlns:a16="http://schemas.microsoft.com/office/drawing/2014/main" xmlns="" id="{ABBF2B6E-74AC-D14F-B504-736F232ABA27}"/>
              </a:ext>
            </a:extLst>
          </p:cNvPr>
          <p:cNvPicPr>
            <a:picLocks noChangeAspect="1"/>
          </p:cNvPicPr>
          <p:nvPr userDrawn="1"/>
        </p:nvPicPr>
        <p:blipFill>
          <a:blip r:embed="rId2"/>
          <a:stretch>
            <a:fillRect/>
          </a:stretch>
        </p:blipFill>
        <p:spPr>
          <a:xfrm>
            <a:off x="10834365" y="5900755"/>
            <a:ext cx="836077" cy="836077"/>
          </a:xfrm>
          <a:prstGeom prst="rect">
            <a:avLst/>
          </a:prstGeom>
        </p:spPr>
      </p:pic>
    </p:spTree>
    <p:extLst>
      <p:ext uri="{BB962C8B-B14F-4D97-AF65-F5344CB8AC3E}">
        <p14:creationId xmlns:p14="http://schemas.microsoft.com/office/powerpoint/2010/main" val="170352016"/>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FE1B094-B3A3-2E46-A200-6BE4328763A9}"/>
              </a:ext>
            </a:extLst>
          </p:cNvPr>
          <p:cNvSpPr/>
          <p:nvPr userDrawn="1"/>
        </p:nvSpPr>
        <p:spPr>
          <a:xfrm>
            <a:off x="0" y="0"/>
            <a:ext cx="7239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pic>
        <p:nvPicPr>
          <p:cNvPr id="7" name="logomark" descr="A close up of a card&#10;&#10;Description automatically generated">
            <a:extLst>
              <a:ext uri="{FF2B5EF4-FFF2-40B4-BE49-F238E27FC236}">
                <a16:creationId xmlns:a16="http://schemas.microsoft.com/office/drawing/2014/main" xmlns="" id="{4C9518FB-993A-154E-9858-C9C70336F10E}"/>
              </a:ext>
            </a:extLst>
          </p:cNvPr>
          <p:cNvPicPr>
            <a:picLocks noChangeAspect="1"/>
          </p:cNvPicPr>
          <p:nvPr userDrawn="1"/>
        </p:nvPicPr>
        <p:blipFill>
          <a:blip r:embed="rId2"/>
          <a:stretch>
            <a:fillRect/>
          </a:stretch>
        </p:blipFill>
        <p:spPr>
          <a:xfrm>
            <a:off x="-52335" y="5900755"/>
            <a:ext cx="836077" cy="836077"/>
          </a:xfrm>
          <a:prstGeom prst="rect">
            <a:avLst/>
          </a:prstGeom>
        </p:spPr>
      </p:pic>
      <p:sp>
        <p:nvSpPr>
          <p:cNvPr id="11" name="Text Placeholder 9">
            <a:extLst>
              <a:ext uri="{FF2B5EF4-FFF2-40B4-BE49-F238E27FC236}">
                <a16:creationId xmlns:a16="http://schemas.microsoft.com/office/drawing/2014/main" xmlns="" id="{2A55AC29-3240-E244-843B-7104CFD426BB}"/>
              </a:ext>
            </a:extLst>
          </p:cNvPr>
          <p:cNvSpPr>
            <a:spLocks noGrp="1"/>
          </p:cNvSpPr>
          <p:nvPr>
            <p:ph type="body" sz="quarter" idx="12" hasCustomPrompt="1"/>
          </p:nvPr>
        </p:nvSpPr>
        <p:spPr>
          <a:xfrm>
            <a:off x="1181100" y="914400"/>
            <a:ext cx="9829798" cy="683264"/>
          </a:xfrm>
          <a:prstGeom prst="rect">
            <a:avLst/>
          </a:prstGeom>
        </p:spPr>
        <p:txBody>
          <a:bodyPr wrap="square"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Tree>
    <p:extLst>
      <p:ext uri="{BB962C8B-B14F-4D97-AF65-F5344CB8AC3E}">
        <p14:creationId xmlns:p14="http://schemas.microsoft.com/office/powerpoint/2010/main" val="354564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FE1B094-B3A3-2E46-A200-6BE4328763A9}"/>
              </a:ext>
            </a:extLst>
          </p:cNvPr>
          <p:cNvSpPr/>
          <p:nvPr userDrawn="1"/>
        </p:nvSpPr>
        <p:spPr>
          <a:xfrm>
            <a:off x="0" y="0"/>
            <a:ext cx="7239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pic>
        <p:nvPicPr>
          <p:cNvPr id="4" name="logomark" descr="A close up of a card&#10;&#10;Description automatically generated">
            <a:extLst>
              <a:ext uri="{FF2B5EF4-FFF2-40B4-BE49-F238E27FC236}">
                <a16:creationId xmlns:a16="http://schemas.microsoft.com/office/drawing/2014/main" xmlns="" id="{08174FF4-9DBB-AD42-B756-42727685D505}"/>
              </a:ext>
            </a:extLst>
          </p:cNvPr>
          <p:cNvPicPr>
            <a:picLocks noChangeAspect="1"/>
          </p:cNvPicPr>
          <p:nvPr userDrawn="1"/>
        </p:nvPicPr>
        <p:blipFill>
          <a:blip r:embed="rId2"/>
          <a:stretch>
            <a:fillRect/>
          </a:stretch>
        </p:blipFill>
        <p:spPr>
          <a:xfrm>
            <a:off x="-52335" y="5900755"/>
            <a:ext cx="836077" cy="836077"/>
          </a:xfrm>
          <a:prstGeom prst="rect">
            <a:avLst/>
          </a:prstGeom>
        </p:spPr>
      </p:pic>
    </p:spTree>
    <p:extLst>
      <p:ext uri="{BB962C8B-B14F-4D97-AF65-F5344CB8AC3E}">
        <p14:creationId xmlns:p14="http://schemas.microsoft.com/office/powerpoint/2010/main" val="2865792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slide 10-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FE1B094-B3A3-2E46-A200-6BE4328763A9}"/>
              </a:ext>
            </a:extLst>
          </p:cNvPr>
          <p:cNvSpPr/>
          <p:nvPr userDrawn="1"/>
        </p:nvSpPr>
        <p:spPr>
          <a:xfrm>
            <a:off x="0" y="0"/>
            <a:ext cx="7239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Tree>
    <p:extLst>
      <p:ext uri="{BB962C8B-B14F-4D97-AF65-F5344CB8AC3E}">
        <p14:creationId xmlns:p14="http://schemas.microsoft.com/office/powerpoint/2010/main" val="2379802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12 ">
    <p:spTree>
      <p:nvGrpSpPr>
        <p:cNvPr id="1" name=""/>
        <p:cNvGrpSpPr/>
        <p:nvPr/>
      </p:nvGrpSpPr>
      <p:grpSpPr>
        <a:xfrm>
          <a:off x="0" y="0"/>
          <a:ext cx="0" cy="0"/>
          <a:chOff x="0" y="0"/>
          <a:chExt cx="0" cy="0"/>
        </a:xfrm>
      </p:grpSpPr>
      <p:sp>
        <p:nvSpPr>
          <p:cNvPr id="5" name="Triangle 4">
            <a:extLst>
              <a:ext uri="{FF2B5EF4-FFF2-40B4-BE49-F238E27FC236}">
                <a16:creationId xmlns:a16="http://schemas.microsoft.com/office/drawing/2014/main" xmlns="" id="{B7F3D3D2-4AAE-4941-9396-5E170A643395}"/>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7" name="Text Placeholder 9">
            <a:extLst>
              <a:ext uri="{FF2B5EF4-FFF2-40B4-BE49-F238E27FC236}">
                <a16:creationId xmlns:a16="http://schemas.microsoft.com/office/drawing/2014/main" xmlns="" id="{1BFBF242-7024-AB4D-99D7-9437B4453D17}"/>
              </a:ext>
            </a:extLst>
          </p:cNvPr>
          <p:cNvSpPr>
            <a:spLocks noGrp="1"/>
          </p:cNvSpPr>
          <p:nvPr>
            <p:ph type="body" sz="quarter" idx="12" hasCustomPrompt="1"/>
          </p:nvPr>
        </p:nvSpPr>
        <p:spPr>
          <a:xfrm>
            <a:off x="1181100" y="914400"/>
            <a:ext cx="9829800" cy="683264"/>
          </a:xfrm>
          <a:prstGeom prst="rect">
            <a:avLst/>
          </a:prstGeom>
        </p:spPr>
        <p:txBody>
          <a:bodyPr wrap="square"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9" name="Picture 8">
            <a:extLst>
              <a:ext uri="{FF2B5EF4-FFF2-40B4-BE49-F238E27FC236}">
                <a16:creationId xmlns:a16="http://schemas.microsoft.com/office/drawing/2014/main" xmlns="" id="{DE5D43F2-6659-1148-8D4A-FBDE81F56E6D}"/>
              </a:ext>
            </a:extLst>
          </p:cNvPr>
          <p:cNvPicPr>
            <a:picLocks noChangeAspect="1"/>
          </p:cNvPicPr>
          <p:nvPr userDrawn="1"/>
        </p:nvPicPr>
        <p:blipFill>
          <a:blip r:embed="rId2"/>
          <a:stretch>
            <a:fillRect/>
          </a:stretch>
        </p:blipFill>
        <p:spPr>
          <a:xfrm>
            <a:off x="9409834" y="6090025"/>
            <a:ext cx="1600199" cy="427278"/>
          </a:xfrm>
          <a:prstGeom prst="rect">
            <a:avLst/>
          </a:prstGeom>
        </p:spPr>
      </p:pic>
    </p:spTree>
    <p:extLst>
      <p:ext uri="{BB962C8B-B14F-4D97-AF65-F5344CB8AC3E}">
        <p14:creationId xmlns:p14="http://schemas.microsoft.com/office/powerpoint/2010/main" val="1154614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4" name="Triangle 3">
            <a:extLst>
              <a:ext uri="{FF2B5EF4-FFF2-40B4-BE49-F238E27FC236}">
                <a16:creationId xmlns:a16="http://schemas.microsoft.com/office/drawing/2014/main" xmlns="" id="{9EBBE8FB-722D-4C41-A8EC-A3B6C02A80DF}"/>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6" name="Text Placeholder 9">
            <a:extLst>
              <a:ext uri="{FF2B5EF4-FFF2-40B4-BE49-F238E27FC236}">
                <a16:creationId xmlns:a16="http://schemas.microsoft.com/office/drawing/2014/main" xmlns="" id="{1A25630D-A188-9649-A52B-644AF9F13ED0}"/>
              </a:ext>
            </a:extLst>
          </p:cNvPr>
          <p:cNvSpPr>
            <a:spLocks noGrp="1"/>
          </p:cNvSpPr>
          <p:nvPr>
            <p:ph type="body" sz="quarter" idx="12" hasCustomPrompt="1"/>
          </p:nvPr>
        </p:nvSpPr>
        <p:spPr>
          <a:xfrm>
            <a:off x="1181100" y="914400"/>
            <a:ext cx="9829800" cy="683264"/>
          </a:xfrm>
          <a:prstGeom prst="rect">
            <a:avLst/>
          </a:prstGeom>
        </p:spPr>
        <p:txBody>
          <a:bodyPr wrap="square"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10" name="Picture 9">
            <a:extLst>
              <a:ext uri="{FF2B5EF4-FFF2-40B4-BE49-F238E27FC236}">
                <a16:creationId xmlns:a16="http://schemas.microsoft.com/office/drawing/2014/main" xmlns="" id="{CFDF57ED-C281-554C-ABEC-4369F76EF708}"/>
              </a:ext>
            </a:extLst>
          </p:cNvPr>
          <p:cNvPicPr>
            <a:picLocks noChangeAspect="1"/>
          </p:cNvPicPr>
          <p:nvPr userDrawn="1"/>
        </p:nvPicPr>
        <p:blipFill>
          <a:blip r:embed="rId2"/>
          <a:stretch>
            <a:fillRect/>
          </a:stretch>
        </p:blipFill>
        <p:spPr>
          <a:xfrm>
            <a:off x="1181101" y="6090025"/>
            <a:ext cx="1600199" cy="427278"/>
          </a:xfrm>
          <a:prstGeom prst="rect">
            <a:avLst/>
          </a:prstGeom>
        </p:spPr>
      </p:pic>
    </p:spTree>
    <p:extLst>
      <p:ext uri="{BB962C8B-B14F-4D97-AF65-F5344CB8AC3E}">
        <p14:creationId xmlns:p14="http://schemas.microsoft.com/office/powerpoint/2010/main" val="2438608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16 (4 pics)">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xmlns="" id="{9E0C1050-BF39-DD44-ADD1-A098D9044FE6}"/>
              </a:ext>
            </a:extLst>
          </p:cNvPr>
          <p:cNvSpPr>
            <a:spLocks noGrp="1"/>
          </p:cNvSpPr>
          <p:nvPr>
            <p:ph type="pic" sz="quarter" idx="10"/>
          </p:nvPr>
        </p:nvSpPr>
        <p:spPr>
          <a:xfrm>
            <a:off x="9164" y="0"/>
            <a:ext cx="3454561"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1" name="Picture Placeholder 8">
            <a:extLst>
              <a:ext uri="{FF2B5EF4-FFF2-40B4-BE49-F238E27FC236}">
                <a16:creationId xmlns:a16="http://schemas.microsoft.com/office/drawing/2014/main" xmlns="" id="{81A76F3C-E99B-BA41-BA32-8226928CD949}"/>
              </a:ext>
            </a:extLst>
          </p:cNvPr>
          <p:cNvSpPr>
            <a:spLocks noGrp="1"/>
          </p:cNvSpPr>
          <p:nvPr>
            <p:ph type="pic" sz="quarter" idx="13"/>
          </p:nvPr>
        </p:nvSpPr>
        <p:spPr>
          <a:xfrm>
            <a:off x="3463725" y="0"/>
            <a:ext cx="3432375"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2" name="Picture Placeholder 8">
            <a:extLst>
              <a:ext uri="{FF2B5EF4-FFF2-40B4-BE49-F238E27FC236}">
                <a16:creationId xmlns:a16="http://schemas.microsoft.com/office/drawing/2014/main" xmlns="" id="{A178C3FE-9794-D646-8E02-61E0424BFA58}"/>
              </a:ext>
            </a:extLst>
          </p:cNvPr>
          <p:cNvSpPr>
            <a:spLocks noGrp="1"/>
          </p:cNvSpPr>
          <p:nvPr>
            <p:ph type="pic" sz="quarter" idx="14"/>
          </p:nvPr>
        </p:nvSpPr>
        <p:spPr>
          <a:xfrm>
            <a:off x="9164" y="3429000"/>
            <a:ext cx="3454561"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4" name="Picture Placeholder 8">
            <a:extLst>
              <a:ext uri="{FF2B5EF4-FFF2-40B4-BE49-F238E27FC236}">
                <a16:creationId xmlns:a16="http://schemas.microsoft.com/office/drawing/2014/main" xmlns="" id="{04C2B18B-02BA-E447-85CF-953CCF4809EE}"/>
              </a:ext>
            </a:extLst>
          </p:cNvPr>
          <p:cNvSpPr>
            <a:spLocks noGrp="1"/>
          </p:cNvSpPr>
          <p:nvPr>
            <p:ph type="pic" sz="quarter" idx="15"/>
          </p:nvPr>
        </p:nvSpPr>
        <p:spPr>
          <a:xfrm>
            <a:off x="3463725" y="3429000"/>
            <a:ext cx="3432375"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Triangle 5">
            <a:extLst>
              <a:ext uri="{FF2B5EF4-FFF2-40B4-BE49-F238E27FC236}">
                <a16:creationId xmlns:a16="http://schemas.microsoft.com/office/drawing/2014/main" xmlns="" id="{D287F089-0136-B841-9971-26A1A279121F}"/>
              </a:ext>
            </a:extLst>
          </p:cNvPr>
          <p:cNvSpPr/>
          <p:nvPr userDrawn="1"/>
        </p:nvSpPr>
        <p:spPr>
          <a:xfrm rot="5400000">
            <a:off x="6084711" y="1504950"/>
            <a:ext cx="1356078" cy="11811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5" name="Text Placeholder 2">
            <a:extLst>
              <a:ext uri="{FF2B5EF4-FFF2-40B4-BE49-F238E27FC236}">
                <a16:creationId xmlns:a16="http://schemas.microsoft.com/office/drawing/2014/main" xmlns="" id="{683B7074-1721-FA49-BC44-BA90D1ECC54B}"/>
              </a:ext>
            </a:extLst>
          </p:cNvPr>
          <p:cNvSpPr>
            <a:spLocks noGrp="1"/>
          </p:cNvSpPr>
          <p:nvPr>
            <p:ph type="body" sz="quarter" idx="12" hasCustomPrompt="1"/>
          </p:nvPr>
        </p:nvSpPr>
        <p:spPr>
          <a:xfrm>
            <a:off x="7810500" y="1181100"/>
            <a:ext cx="3657600" cy="1509644"/>
          </a:xfrm>
          <a:prstGeom prst="rect">
            <a:avLst/>
          </a:prstGeom>
        </p:spPr>
        <p:txBody>
          <a:bodyPr lIns="0" tIns="0" rIns="0" bIns="0">
            <a:spAutoFit/>
          </a:bodyPr>
          <a:lstStyle>
            <a:lvl1pPr marL="0" indent="0">
              <a:buFontTx/>
              <a:buNone/>
              <a:defRPr sz="36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Sample Title Goes Here, limit to three lines</a:t>
            </a:r>
          </a:p>
        </p:txBody>
      </p:sp>
      <p:sp>
        <p:nvSpPr>
          <p:cNvPr id="16" name="Text Placeholder 4">
            <a:extLst>
              <a:ext uri="{FF2B5EF4-FFF2-40B4-BE49-F238E27FC236}">
                <a16:creationId xmlns:a16="http://schemas.microsoft.com/office/drawing/2014/main" xmlns="" id="{2A6B0C5E-BBEF-EB44-80C1-7685D7E6C5C5}"/>
              </a:ext>
            </a:extLst>
          </p:cNvPr>
          <p:cNvSpPr>
            <a:spLocks noGrp="1"/>
          </p:cNvSpPr>
          <p:nvPr>
            <p:ph type="body" sz="quarter" idx="16" hasCustomPrompt="1"/>
          </p:nvPr>
        </p:nvSpPr>
        <p:spPr>
          <a:xfrm>
            <a:off x="7810500" y="3041182"/>
            <a:ext cx="3657600" cy="674031"/>
          </a:xfrm>
          <a:prstGeom prst="rect">
            <a:avLst/>
          </a:prstGeom>
        </p:spPr>
        <p:txBody>
          <a:bodyPr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3" name="Picture 12">
            <a:extLst>
              <a:ext uri="{FF2B5EF4-FFF2-40B4-BE49-F238E27FC236}">
                <a16:creationId xmlns:a16="http://schemas.microsoft.com/office/drawing/2014/main" xmlns="" id="{D06D6F21-48C4-994E-83E2-3712C0062811}"/>
              </a:ext>
            </a:extLst>
          </p:cNvPr>
          <p:cNvPicPr>
            <a:picLocks noChangeAspect="1"/>
          </p:cNvPicPr>
          <p:nvPr userDrawn="1"/>
        </p:nvPicPr>
        <p:blipFill>
          <a:blip r:embed="rId2"/>
          <a:stretch>
            <a:fillRect/>
          </a:stretch>
        </p:blipFill>
        <p:spPr>
          <a:xfrm>
            <a:off x="9410700" y="6090025"/>
            <a:ext cx="1600199" cy="427278"/>
          </a:xfrm>
          <a:prstGeom prst="rect">
            <a:avLst/>
          </a:prstGeom>
        </p:spPr>
      </p:pic>
    </p:spTree>
    <p:extLst>
      <p:ext uri="{BB962C8B-B14F-4D97-AF65-F5344CB8AC3E}">
        <p14:creationId xmlns:p14="http://schemas.microsoft.com/office/powerpoint/2010/main" val="113958975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17 (1 pic)">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1DC122F-5128-7448-8A3F-A16E68DE85BB}"/>
              </a:ext>
            </a:extLst>
          </p:cNvPr>
          <p:cNvSpPr>
            <a:spLocks noGrp="1"/>
          </p:cNvSpPr>
          <p:nvPr>
            <p:ph type="pic" sz="quarter" idx="10"/>
          </p:nvPr>
        </p:nvSpPr>
        <p:spPr>
          <a:xfrm>
            <a:off x="0" y="0"/>
            <a:ext cx="6896100" cy="6858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Triangle 5">
            <a:extLst>
              <a:ext uri="{FF2B5EF4-FFF2-40B4-BE49-F238E27FC236}">
                <a16:creationId xmlns:a16="http://schemas.microsoft.com/office/drawing/2014/main" xmlns="" id="{D287F089-0136-B841-9971-26A1A279121F}"/>
              </a:ext>
            </a:extLst>
          </p:cNvPr>
          <p:cNvSpPr/>
          <p:nvPr userDrawn="1"/>
        </p:nvSpPr>
        <p:spPr>
          <a:xfrm rot="5400000">
            <a:off x="6084711" y="1504950"/>
            <a:ext cx="1356078" cy="11811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0" name="Text Placeholder 2">
            <a:extLst>
              <a:ext uri="{FF2B5EF4-FFF2-40B4-BE49-F238E27FC236}">
                <a16:creationId xmlns:a16="http://schemas.microsoft.com/office/drawing/2014/main" xmlns="" id="{AC0FEADB-633A-4642-AAEA-2FD13AF1ABD5}"/>
              </a:ext>
            </a:extLst>
          </p:cNvPr>
          <p:cNvSpPr>
            <a:spLocks noGrp="1"/>
          </p:cNvSpPr>
          <p:nvPr>
            <p:ph type="body" sz="quarter" idx="12" hasCustomPrompt="1"/>
          </p:nvPr>
        </p:nvSpPr>
        <p:spPr>
          <a:xfrm>
            <a:off x="7810500" y="1181100"/>
            <a:ext cx="3657600" cy="1509644"/>
          </a:xfrm>
          <a:prstGeom prst="rect">
            <a:avLst/>
          </a:prstGeom>
        </p:spPr>
        <p:txBody>
          <a:bodyPr lIns="0" tIns="0" rIns="0" bIns="0">
            <a:spAutoFit/>
          </a:bodyPr>
          <a:lstStyle>
            <a:lvl1pPr marL="0" indent="0">
              <a:buFontTx/>
              <a:buNone/>
              <a:defRPr sz="36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Sample Title Goes Here, limit to three lines</a:t>
            </a:r>
          </a:p>
        </p:txBody>
      </p:sp>
      <p:sp>
        <p:nvSpPr>
          <p:cNvPr id="11" name="Text Placeholder 4">
            <a:extLst>
              <a:ext uri="{FF2B5EF4-FFF2-40B4-BE49-F238E27FC236}">
                <a16:creationId xmlns:a16="http://schemas.microsoft.com/office/drawing/2014/main" xmlns="" id="{48F44DCB-F9C4-D64B-9C87-D777289770FC}"/>
              </a:ext>
            </a:extLst>
          </p:cNvPr>
          <p:cNvSpPr>
            <a:spLocks noGrp="1"/>
          </p:cNvSpPr>
          <p:nvPr>
            <p:ph type="body" sz="quarter" idx="13" hasCustomPrompt="1"/>
          </p:nvPr>
        </p:nvSpPr>
        <p:spPr>
          <a:xfrm>
            <a:off x="7810500" y="3041182"/>
            <a:ext cx="3657600" cy="674031"/>
          </a:xfrm>
          <a:prstGeom prst="rect">
            <a:avLst/>
          </a:prstGeom>
        </p:spPr>
        <p:txBody>
          <a:bodyPr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2" name="Picture 11">
            <a:extLst>
              <a:ext uri="{FF2B5EF4-FFF2-40B4-BE49-F238E27FC236}">
                <a16:creationId xmlns:a16="http://schemas.microsoft.com/office/drawing/2014/main" xmlns="" id="{4C965AE3-4B1F-8E46-9418-82A62E64C126}"/>
              </a:ext>
            </a:extLst>
          </p:cNvPr>
          <p:cNvPicPr>
            <a:picLocks noChangeAspect="1"/>
          </p:cNvPicPr>
          <p:nvPr userDrawn="1"/>
        </p:nvPicPr>
        <p:blipFill>
          <a:blip r:embed="rId2"/>
          <a:stretch>
            <a:fillRect/>
          </a:stretch>
        </p:blipFill>
        <p:spPr>
          <a:xfrm>
            <a:off x="9410700" y="6090025"/>
            <a:ext cx="1600199" cy="427278"/>
          </a:xfrm>
          <a:prstGeom prst="rect">
            <a:avLst/>
          </a:prstGeom>
        </p:spPr>
      </p:pic>
    </p:spTree>
    <p:extLst>
      <p:ext uri="{BB962C8B-B14F-4D97-AF65-F5344CB8AC3E}">
        <p14:creationId xmlns:p14="http://schemas.microsoft.com/office/powerpoint/2010/main" val="501044375"/>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8 (2 pic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1DC122F-5128-7448-8A3F-A16E68DE85BB}"/>
              </a:ext>
            </a:extLst>
          </p:cNvPr>
          <p:cNvSpPr>
            <a:spLocks noGrp="1"/>
          </p:cNvSpPr>
          <p:nvPr>
            <p:ph type="pic" sz="quarter" idx="10"/>
          </p:nvPr>
        </p:nvSpPr>
        <p:spPr>
          <a:xfrm>
            <a:off x="0" y="3429000"/>
            <a:ext cx="6896100"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0" name="Picture Placeholder 8">
            <a:extLst>
              <a:ext uri="{FF2B5EF4-FFF2-40B4-BE49-F238E27FC236}">
                <a16:creationId xmlns:a16="http://schemas.microsoft.com/office/drawing/2014/main" xmlns="" id="{270C6FD8-249B-DD48-966E-ACE6D3722747}"/>
              </a:ext>
            </a:extLst>
          </p:cNvPr>
          <p:cNvSpPr>
            <a:spLocks noGrp="1"/>
          </p:cNvSpPr>
          <p:nvPr>
            <p:ph type="pic" sz="quarter" idx="11"/>
          </p:nvPr>
        </p:nvSpPr>
        <p:spPr>
          <a:xfrm>
            <a:off x="0" y="0"/>
            <a:ext cx="6896100"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Triangle 5">
            <a:extLst>
              <a:ext uri="{FF2B5EF4-FFF2-40B4-BE49-F238E27FC236}">
                <a16:creationId xmlns:a16="http://schemas.microsoft.com/office/drawing/2014/main" xmlns="" id="{D287F089-0136-B841-9971-26A1A279121F}"/>
              </a:ext>
            </a:extLst>
          </p:cNvPr>
          <p:cNvSpPr/>
          <p:nvPr userDrawn="1"/>
        </p:nvSpPr>
        <p:spPr>
          <a:xfrm rot="5400000">
            <a:off x="6084711" y="1504950"/>
            <a:ext cx="1356078" cy="11811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1" name="Text Placeholder 2">
            <a:extLst>
              <a:ext uri="{FF2B5EF4-FFF2-40B4-BE49-F238E27FC236}">
                <a16:creationId xmlns:a16="http://schemas.microsoft.com/office/drawing/2014/main" xmlns="" id="{F6EEC8FC-890C-324B-B2C3-6B64C22B2B16}"/>
              </a:ext>
            </a:extLst>
          </p:cNvPr>
          <p:cNvSpPr>
            <a:spLocks noGrp="1"/>
          </p:cNvSpPr>
          <p:nvPr>
            <p:ph type="body" sz="quarter" idx="12" hasCustomPrompt="1"/>
          </p:nvPr>
        </p:nvSpPr>
        <p:spPr>
          <a:xfrm>
            <a:off x="7810500" y="1181100"/>
            <a:ext cx="3657600" cy="1509644"/>
          </a:xfrm>
          <a:prstGeom prst="rect">
            <a:avLst/>
          </a:prstGeom>
        </p:spPr>
        <p:txBody>
          <a:bodyPr lIns="0" tIns="0" rIns="0" bIns="0">
            <a:spAutoFit/>
          </a:bodyPr>
          <a:lstStyle>
            <a:lvl1pPr marL="0" indent="0">
              <a:buFontTx/>
              <a:buNone/>
              <a:defRPr sz="36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Sample Title Goes Here, limit to three lines</a:t>
            </a:r>
          </a:p>
        </p:txBody>
      </p:sp>
      <p:sp>
        <p:nvSpPr>
          <p:cNvPr id="12" name="Text Placeholder 4">
            <a:extLst>
              <a:ext uri="{FF2B5EF4-FFF2-40B4-BE49-F238E27FC236}">
                <a16:creationId xmlns:a16="http://schemas.microsoft.com/office/drawing/2014/main" xmlns="" id="{8626FC7F-2C5C-CE4D-8698-F1353D6B76AF}"/>
              </a:ext>
            </a:extLst>
          </p:cNvPr>
          <p:cNvSpPr>
            <a:spLocks noGrp="1"/>
          </p:cNvSpPr>
          <p:nvPr>
            <p:ph type="body" sz="quarter" idx="13" hasCustomPrompt="1"/>
          </p:nvPr>
        </p:nvSpPr>
        <p:spPr>
          <a:xfrm>
            <a:off x="7810500" y="3041182"/>
            <a:ext cx="3657600" cy="674031"/>
          </a:xfrm>
          <a:prstGeom prst="rect">
            <a:avLst/>
          </a:prstGeom>
        </p:spPr>
        <p:txBody>
          <a:bodyPr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3" name="Picture 12">
            <a:extLst>
              <a:ext uri="{FF2B5EF4-FFF2-40B4-BE49-F238E27FC236}">
                <a16:creationId xmlns:a16="http://schemas.microsoft.com/office/drawing/2014/main" xmlns="" id="{0C7854D2-434B-AD46-8475-CAA8F77308F9}"/>
              </a:ext>
            </a:extLst>
          </p:cNvPr>
          <p:cNvPicPr>
            <a:picLocks noChangeAspect="1"/>
          </p:cNvPicPr>
          <p:nvPr userDrawn="1"/>
        </p:nvPicPr>
        <p:blipFill>
          <a:blip r:embed="rId2"/>
          <a:stretch>
            <a:fillRect/>
          </a:stretch>
        </p:blipFill>
        <p:spPr>
          <a:xfrm>
            <a:off x="9410700" y="6090025"/>
            <a:ext cx="1600199" cy="427278"/>
          </a:xfrm>
          <a:prstGeom prst="rect">
            <a:avLst/>
          </a:prstGeom>
        </p:spPr>
      </p:pic>
    </p:spTree>
    <p:extLst>
      <p:ext uri="{BB962C8B-B14F-4D97-AF65-F5344CB8AC3E}">
        <p14:creationId xmlns:p14="http://schemas.microsoft.com/office/powerpoint/2010/main" val="3474886140"/>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4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9 (4 pic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1DC122F-5128-7448-8A3F-A16E68DE85BB}"/>
              </a:ext>
            </a:extLst>
          </p:cNvPr>
          <p:cNvSpPr>
            <a:spLocks noGrp="1"/>
          </p:cNvSpPr>
          <p:nvPr>
            <p:ph type="pic" sz="quarter" idx="10"/>
          </p:nvPr>
        </p:nvSpPr>
        <p:spPr>
          <a:xfrm>
            <a:off x="5295900" y="0"/>
            <a:ext cx="3454561"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0" name="Picture Placeholder 8">
            <a:extLst>
              <a:ext uri="{FF2B5EF4-FFF2-40B4-BE49-F238E27FC236}">
                <a16:creationId xmlns:a16="http://schemas.microsoft.com/office/drawing/2014/main" xmlns="" id="{FC46273C-E976-C94D-BA20-C28B5A211E37}"/>
              </a:ext>
            </a:extLst>
          </p:cNvPr>
          <p:cNvSpPr>
            <a:spLocks noGrp="1"/>
          </p:cNvSpPr>
          <p:nvPr>
            <p:ph type="pic" sz="quarter" idx="13"/>
          </p:nvPr>
        </p:nvSpPr>
        <p:spPr>
          <a:xfrm>
            <a:off x="8750461" y="0"/>
            <a:ext cx="3432375"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1" name="Picture Placeholder 8">
            <a:extLst>
              <a:ext uri="{FF2B5EF4-FFF2-40B4-BE49-F238E27FC236}">
                <a16:creationId xmlns:a16="http://schemas.microsoft.com/office/drawing/2014/main" xmlns="" id="{A080F6B5-180A-6143-8404-176EAAD79E5B}"/>
              </a:ext>
            </a:extLst>
          </p:cNvPr>
          <p:cNvSpPr>
            <a:spLocks noGrp="1"/>
          </p:cNvSpPr>
          <p:nvPr>
            <p:ph type="pic" sz="quarter" idx="14"/>
          </p:nvPr>
        </p:nvSpPr>
        <p:spPr>
          <a:xfrm>
            <a:off x="5295900" y="3429000"/>
            <a:ext cx="3454561"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2" name="Picture Placeholder 8">
            <a:extLst>
              <a:ext uri="{FF2B5EF4-FFF2-40B4-BE49-F238E27FC236}">
                <a16:creationId xmlns:a16="http://schemas.microsoft.com/office/drawing/2014/main" xmlns="" id="{FAA2757B-3E01-1C4E-9E3E-D1657ECBD6CC}"/>
              </a:ext>
            </a:extLst>
          </p:cNvPr>
          <p:cNvSpPr>
            <a:spLocks noGrp="1"/>
          </p:cNvSpPr>
          <p:nvPr>
            <p:ph type="pic" sz="quarter" idx="15"/>
          </p:nvPr>
        </p:nvSpPr>
        <p:spPr>
          <a:xfrm>
            <a:off x="8750461" y="3429000"/>
            <a:ext cx="3432375"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Triangle 5">
            <a:extLst>
              <a:ext uri="{FF2B5EF4-FFF2-40B4-BE49-F238E27FC236}">
                <a16:creationId xmlns:a16="http://schemas.microsoft.com/office/drawing/2014/main" xmlns="" id="{D287F089-0136-B841-9971-26A1A279121F}"/>
              </a:ext>
            </a:extLst>
          </p:cNvPr>
          <p:cNvSpPr/>
          <p:nvPr userDrawn="1"/>
        </p:nvSpPr>
        <p:spPr>
          <a:xfrm rot="5400000">
            <a:off x="4751211" y="1504950"/>
            <a:ext cx="1356078" cy="11811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3" name="Text Placeholder 2">
            <a:extLst>
              <a:ext uri="{FF2B5EF4-FFF2-40B4-BE49-F238E27FC236}">
                <a16:creationId xmlns:a16="http://schemas.microsoft.com/office/drawing/2014/main" xmlns="" id="{FAC2BFA3-6F8B-FA41-912C-C9A0EB8C672E}"/>
              </a:ext>
            </a:extLst>
          </p:cNvPr>
          <p:cNvSpPr>
            <a:spLocks noGrp="1"/>
          </p:cNvSpPr>
          <p:nvPr>
            <p:ph type="body" sz="quarter" idx="11" hasCustomPrompt="1"/>
          </p:nvPr>
        </p:nvSpPr>
        <p:spPr>
          <a:xfrm>
            <a:off x="723900" y="1181100"/>
            <a:ext cx="3657600" cy="1509644"/>
          </a:xfrm>
          <a:prstGeom prst="rect">
            <a:avLst/>
          </a:prstGeom>
        </p:spPr>
        <p:txBody>
          <a:bodyPr lIns="0" tIns="0" rIns="0" bIns="0">
            <a:spAutoFit/>
          </a:bodyPr>
          <a:lstStyle>
            <a:lvl1pPr marL="0" indent="0">
              <a:buFontTx/>
              <a:buNone/>
              <a:defRPr sz="36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Sample Title Goes Here, limit to three lines</a:t>
            </a:r>
          </a:p>
        </p:txBody>
      </p:sp>
      <p:sp>
        <p:nvSpPr>
          <p:cNvPr id="14" name="Text Placeholder 4">
            <a:extLst>
              <a:ext uri="{FF2B5EF4-FFF2-40B4-BE49-F238E27FC236}">
                <a16:creationId xmlns:a16="http://schemas.microsoft.com/office/drawing/2014/main" xmlns="" id="{53D91971-3196-C54B-BEFC-9986BC12C632}"/>
              </a:ext>
            </a:extLst>
          </p:cNvPr>
          <p:cNvSpPr>
            <a:spLocks noGrp="1"/>
          </p:cNvSpPr>
          <p:nvPr>
            <p:ph type="body" sz="quarter" idx="12" hasCustomPrompt="1"/>
          </p:nvPr>
        </p:nvSpPr>
        <p:spPr>
          <a:xfrm>
            <a:off x="723900" y="3041182"/>
            <a:ext cx="3657600" cy="674031"/>
          </a:xfrm>
          <a:prstGeom prst="rect">
            <a:avLst/>
          </a:prstGeom>
        </p:spPr>
        <p:txBody>
          <a:bodyPr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5" name="Picture 14">
            <a:extLst>
              <a:ext uri="{FF2B5EF4-FFF2-40B4-BE49-F238E27FC236}">
                <a16:creationId xmlns:a16="http://schemas.microsoft.com/office/drawing/2014/main" xmlns="" id="{6C627324-AE2E-AE42-BC20-C5771377B90B}"/>
              </a:ext>
            </a:extLst>
          </p:cNvPr>
          <p:cNvPicPr>
            <a:picLocks noChangeAspect="1"/>
          </p:cNvPicPr>
          <p:nvPr userDrawn="1"/>
        </p:nvPicPr>
        <p:blipFill>
          <a:blip r:embed="rId2"/>
          <a:stretch>
            <a:fillRect/>
          </a:stretch>
        </p:blipFill>
        <p:spPr>
          <a:xfrm>
            <a:off x="1181101" y="6090025"/>
            <a:ext cx="1600199" cy="427278"/>
          </a:xfrm>
          <a:prstGeom prst="rect">
            <a:avLst/>
          </a:prstGeom>
        </p:spPr>
      </p:pic>
    </p:spTree>
    <p:extLst>
      <p:ext uri="{BB962C8B-B14F-4D97-AF65-F5344CB8AC3E}">
        <p14:creationId xmlns:p14="http://schemas.microsoft.com/office/powerpoint/2010/main" val="2430504495"/>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20 (1 pic)">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1DC122F-5128-7448-8A3F-A16E68DE85BB}"/>
              </a:ext>
            </a:extLst>
          </p:cNvPr>
          <p:cNvSpPr>
            <a:spLocks noGrp="1"/>
          </p:cNvSpPr>
          <p:nvPr>
            <p:ph type="pic" sz="quarter" idx="10"/>
          </p:nvPr>
        </p:nvSpPr>
        <p:spPr>
          <a:xfrm>
            <a:off x="5295900" y="0"/>
            <a:ext cx="6896100" cy="6858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Triangle 5">
            <a:extLst>
              <a:ext uri="{FF2B5EF4-FFF2-40B4-BE49-F238E27FC236}">
                <a16:creationId xmlns:a16="http://schemas.microsoft.com/office/drawing/2014/main" xmlns="" id="{D287F089-0136-B841-9971-26A1A279121F}"/>
              </a:ext>
            </a:extLst>
          </p:cNvPr>
          <p:cNvSpPr/>
          <p:nvPr userDrawn="1"/>
        </p:nvSpPr>
        <p:spPr>
          <a:xfrm rot="5400000">
            <a:off x="4751211" y="1504950"/>
            <a:ext cx="1356078" cy="11811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0" name="Text Placeholder 2">
            <a:extLst>
              <a:ext uri="{FF2B5EF4-FFF2-40B4-BE49-F238E27FC236}">
                <a16:creationId xmlns:a16="http://schemas.microsoft.com/office/drawing/2014/main" xmlns="" id="{CBC9394D-8D3D-AD41-99C3-C86036C6DD0C}"/>
              </a:ext>
            </a:extLst>
          </p:cNvPr>
          <p:cNvSpPr>
            <a:spLocks noGrp="1"/>
          </p:cNvSpPr>
          <p:nvPr>
            <p:ph type="body" sz="quarter" idx="11" hasCustomPrompt="1"/>
          </p:nvPr>
        </p:nvSpPr>
        <p:spPr>
          <a:xfrm>
            <a:off x="723900" y="1181100"/>
            <a:ext cx="3657600" cy="1509644"/>
          </a:xfrm>
          <a:prstGeom prst="rect">
            <a:avLst/>
          </a:prstGeom>
        </p:spPr>
        <p:txBody>
          <a:bodyPr lIns="0" tIns="0" rIns="0" bIns="0">
            <a:spAutoFit/>
          </a:bodyPr>
          <a:lstStyle>
            <a:lvl1pPr marL="0" indent="0">
              <a:buFontTx/>
              <a:buNone/>
              <a:defRPr sz="36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Sample Title Goes Here, limit to three lines</a:t>
            </a:r>
          </a:p>
        </p:txBody>
      </p:sp>
      <p:sp>
        <p:nvSpPr>
          <p:cNvPr id="11" name="Text Placeholder 4">
            <a:extLst>
              <a:ext uri="{FF2B5EF4-FFF2-40B4-BE49-F238E27FC236}">
                <a16:creationId xmlns:a16="http://schemas.microsoft.com/office/drawing/2014/main" xmlns="" id="{DA6ABA9F-61D0-4C4A-8CD6-BAD6969F5A06}"/>
              </a:ext>
            </a:extLst>
          </p:cNvPr>
          <p:cNvSpPr>
            <a:spLocks noGrp="1"/>
          </p:cNvSpPr>
          <p:nvPr>
            <p:ph type="body" sz="quarter" idx="12" hasCustomPrompt="1"/>
          </p:nvPr>
        </p:nvSpPr>
        <p:spPr>
          <a:xfrm>
            <a:off x="723900" y="3041182"/>
            <a:ext cx="3657600" cy="674031"/>
          </a:xfrm>
          <a:prstGeom prst="rect">
            <a:avLst/>
          </a:prstGeom>
        </p:spPr>
        <p:txBody>
          <a:bodyPr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2" name="Picture 11">
            <a:extLst>
              <a:ext uri="{FF2B5EF4-FFF2-40B4-BE49-F238E27FC236}">
                <a16:creationId xmlns:a16="http://schemas.microsoft.com/office/drawing/2014/main" xmlns="" id="{63C5D8DA-BB55-7F43-8F70-8B3C7F89E1AC}"/>
              </a:ext>
            </a:extLst>
          </p:cNvPr>
          <p:cNvPicPr>
            <a:picLocks noChangeAspect="1"/>
          </p:cNvPicPr>
          <p:nvPr userDrawn="1"/>
        </p:nvPicPr>
        <p:blipFill>
          <a:blip r:embed="rId2"/>
          <a:stretch>
            <a:fillRect/>
          </a:stretch>
        </p:blipFill>
        <p:spPr>
          <a:xfrm>
            <a:off x="1181101" y="6090025"/>
            <a:ext cx="1600199" cy="427278"/>
          </a:xfrm>
          <a:prstGeom prst="rect">
            <a:avLst/>
          </a:prstGeom>
        </p:spPr>
      </p:pic>
    </p:spTree>
    <p:extLst>
      <p:ext uri="{BB962C8B-B14F-4D97-AF65-F5344CB8AC3E}">
        <p14:creationId xmlns:p14="http://schemas.microsoft.com/office/powerpoint/2010/main" val="2614667225"/>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21 (2 pic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C1DC122F-5128-7448-8A3F-A16E68DE85BB}"/>
              </a:ext>
            </a:extLst>
          </p:cNvPr>
          <p:cNvSpPr>
            <a:spLocks noGrp="1"/>
          </p:cNvSpPr>
          <p:nvPr>
            <p:ph type="pic" sz="quarter" idx="10"/>
          </p:nvPr>
        </p:nvSpPr>
        <p:spPr>
          <a:xfrm>
            <a:off x="5295900" y="3429000"/>
            <a:ext cx="6896100"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10" name="Picture Placeholder 8">
            <a:extLst>
              <a:ext uri="{FF2B5EF4-FFF2-40B4-BE49-F238E27FC236}">
                <a16:creationId xmlns:a16="http://schemas.microsoft.com/office/drawing/2014/main" xmlns="" id="{9BD929A6-B166-3840-8B72-C10D2863807D}"/>
              </a:ext>
            </a:extLst>
          </p:cNvPr>
          <p:cNvSpPr>
            <a:spLocks noGrp="1"/>
          </p:cNvSpPr>
          <p:nvPr>
            <p:ph type="pic" sz="quarter" idx="11"/>
          </p:nvPr>
        </p:nvSpPr>
        <p:spPr>
          <a:xfrm>
            <a:off x="5295900" y="0"/>
            <a:ext cx="6896100" cy="3429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Triangle 5">
            <a:extLst>
              <a:ext uri="{FF2B5EF4-FFF2-40B4-BE49-F238E27FC236}">
                <a16:creationId xmlns:a16="http://schemas.microsoft.com/office/drawing/2014/main" xmlns="" id="{D287F089-0136-B841-9971-26A1A279121F}"/>
              </a:ext>
            </a:extLst>
          </p:cNvPr>
          <p:cNvSpPr/>
          <p:nvPr userDrawn="1"/>
        </p:nvSpPr>
        <p:spPr>
          <a:xfrm rot="5400000">
            <a:off x="4751211" y="1504950"/>
            <a:ext cx="1356078" cy="11811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3" name="Text Placeholder 2">
            <a:extLst>
              <a:ext uri="{FF2B5EF4-FFF2-40B4-BE49-F238E27FC236}">
                <a16:creationId xmlns:a16="http://schemas.microsoft.com/office/drawing/2014/main" xmlns="" id="{831E40A6-2E3E-554D-B43A-23B71B05643F}"/>
              </a:ext>
            </a:extLst>
          </p:cNvPr>
          <p:cNvSpPr>
            <a:spLocks noGrp="1"/>
          </p:cNvSpPr>
          <p:nvPr>
            <p:ph type="body" sz="quarter" idx="12" hasCustomPrompt="1"/>
          </p:nvPr>
        </p:nvSpPr>
        <p:spPr>
          <a:xfrm>
            <a:off x="723900" y="1181100"/>
            <a:ext cx="3657600" cy="1509644"/>
          </a:xfrm>
          <a:prstGeom prst="rect">
            <a:avLst/>
          </a:prstGeom>
        </p:spPr>
        <p:txBody>
          <a:bodyPr lIns="0" tIns="0" rIns="0" bIns="0">
            <a:spAutoFit/>
          </a:bodyPr>
          <a:lstStyle>
            <a:lvl1pPr marL="0" indent="0">
              <a:buFontTx/>
              <a:buNone/>
              <a:defRPr sz="36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Sample Title Goes Here, limit to three lines</a:t>
            </a:r>
          </a:p>
        </p:txBody>
      </p:sp>
      <p:sp>
        <p:nvSpPr>
          <p:cNvPr id="14" name="Text Placeholder 4">
            <a:extLst>
              <a:ext uri="{FF2B5EF4-FFF2-40B4-BE49-F238E27FC236}">
                <a16:creationId xmlns:a16="http://schemas.microsoft.com/office/drawing/2014/main" xmlns="" id="{0F535F29-DBA1-BA40-BCBF-10F864C29976}"/>
              </a:ext>
            </a:extLst>
          </p:cNvPr>
          <p:cNvSpPr>
            <a:spLocks noGrp="1"/>
          </p:cNvSpPr>
          <p:nvPr>
            <p:ph type="body" sz="quarter" idx="13" hasCustomPrompt="1"/>
          </p:nvPr>
        </p:nvSpPr>
        <p:spPr>
          <a:xfrm>
            <a:off x="723900" y="3041182"/>
            <a:ext cx="3657600" cy="674031"/>
          </a:xfrm>
          <a:prstGeom prst="rect">
            <a:avLst/>
          </a:prstGeom>
        </p:spPr>
        <p:txBody>
          <a:bodyPr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1" name="Picture 10">
            <a:extLst>
              <a:ext uri="{FF2B5EF4-FFF2-40B4-BE49-F238E27FC236}">
                <a16:creationId xmlns:a16="http://schemas.microsoft.com/office/drawing/2014/main" xmlns="" id="{29A29FC5-33BE-2A45-9CE0-B498729A9078}"/>
              </a:ext>
            </a:extLst>
          </p:cNvPr>
          <p:cNvPicPr>
            <a:picLocks noChangeAspect="1"/>
          </p:cNvPicPr>
          <p:nvPr userDrawn="1"/>
        </p:nvPicPr>
        <p:blipFill>
          <a:blip r:embed="rId2"/>
          <a:stretch>
            <a:fillRect/>
          </a:stretch>
        </p:blipFill>
        <p:spPr>
          <a:xfrm>
            <a:off x="1181101" y="6090025"/>
            <a:ext cx="1600199" cy="427278"/>
          </a:xfrm>
          <a:prstGeom prst="rect">
            <a:avLst/>
          </a:prstGeom>
        </p:spPr>
      </p:pic>
    </p:spTree>
    <p:extLst>
      <p:ext uri="{BB962C8B-B14F-4D97-AF65-F5344CB8AC3E}">
        <p14:creationId xmlns:p14="http://schemas.microsoft.com/office/powerpoint/2010/main" val="2724729005"/>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slide 1">
    <p:spTree>
      <p:nvGrpSpPr>
        <p:cNvPr id="1" name=""/>
        <p:cNvGrpSpPr/>
        <p:nvPr/>
      </p:nvGrpSpPr>
      <p:grpSpPr>
        <a:xfrm>
          <a:off x="0" y="0"/>
          <a:ext cx="0" cy="0"/>
          <a:chOff x="0" y="0"/>
          <a:chExt cx="0" cy="0"/>
        </a:xfrm>
      </p:grpSpPr>
      <p:sp>
        <p:nvSpPr>
          <p:cNvPr id="6" name="Picture Placeholder 1">
            <a:extLst>
              <a:ext uri="{FF2B5EF4-FFF2-40B4-BE49-F238E27FC236}">
                <a16:creationId xmlns:a16="http://schemas.microsoft.com/office/drawing/2014/main" xmlns="" id="{6CDA03F3-8BB9-EA45-954A-7527DB4F410B}"/>
              </a:ext>
            </a:extLst>
          </p:cNvPr>
          <p:cNvSpPr>
            <a:spLocks noGrp="1"/>
          </p:cNvSpPr>
          <p:nvPr>
            <p:ph type="pic" sz="quarter" idx="10"/>
          </p:nvPr>
        </p:nvSpPr>
        <p:spPr>
          <a:xfrm>
            <a:off x="0" y="0"/>
            <a:ext cx="4838700" cy="6858000"/>
          </a:xfrm>
          <a:prstGeom prst="rect">
            <a:avLst/>
          </a:prstGeom>
          <a:solidFill>
            <a:schemeClr val="bg2">
              <a:lumMod val="20000"/>
              <a:lumOff val="80000"/>
            </a:schemeClr>
          </a:solidFill>
        </p:spPr>
        <p:txBody>
          <a:bodyPr/>
          <a:lstStyle>
            <a:lvl1pPr>
              <a:defRPr>
                <a:noFill/>
              </a:defRPr>
            </a:lvl1pPr>
          </a:lstStyle>
          <a:p>
            <a:endParaRPr lang="en-US" dirty="0"/>
          </a:p>
        </p:txBody>
      </p:sp>
      <p:sp>
        <p:nvSpPr>
          <p:cNvPr id="11" name="Text Placeholder 2">
            <a:extLst>
              <a:ext uri="{FF2B5EF4-FFF2-40B4-BE49-F238E27FC236}">
                <a16:creationId xmlns:a16="http://schemas.microsoft.com/office/drawing/2014/main" xmlns="" id="{560FD335-DD5E-304C-826F-336090D1829A}"/>
              </a:ext>
            </a:extLst>
          </p:cNvPr>
          <p:cNvSpPr>
            <a:spLocks noGrp="1"/>
          </p:cNvSpPr>
          <p:nvPr>
            <p:ph type="body" sz="quarter" idx="11" hasCustomPrompt="1"/>
          </p:nvPr>
        </p:nvSpPr>
        <p:spPr>
          <a:xfrm>
            <a:off x="5741043" y="2095500"/>
            <a:ext cx="5727057" cy="512448"/>
          </a:xfrm>
          <a:prstGeom prst="rect">
            <a:avLst/>
          </a:prstGeom>
        </p:spPr>
        <p:txBody>
          <a:bodyPr wrap="square" lIns="0" tIns="0" rIns="0" bIns="0">
            <a:spAutoFit/>
          </a:bodyPr>
          <a:lstStyle>
            <a:lvl1pPr marL="0" indent="0">
              <a:buFontTx/>
              <a:buNone/>
              <a:defRPr sz="3600" b="0" i="0">
                <a:solidFill>
                  <a:schemeClr val="accent1"/>
                </a:solidFill>
                <a:latin typeface="Helvetica Neue LT Pro 45 Light" panose="020B0403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Quote goes here</a:t>
            </a:r>
          </a:p>
        </p:txBody>
      </p:sp>
      <p:grpSp>
        <p:nvGrpSpPr>
          <p:cNvPr id="4" name="Group 3">
            <a:extLst>
              <a:ext uri="{FF2B5EF4-FFF2-40B4-BE49-F238E27FC236}">
                <a16:creationId xmlns:a16="http://schemas.microsoft.com/office/drawing/2014/main" xmlns="" id="{DA689B4B-39C5-9241-8D9F-5DA01501A9F3}"/>
              </a:ext>
            </a:extLst>
          </p:cNvPr>
          <p:cNvGrpSpPr/>
          <p:nvPr userDrawn="1"/>
        </p:nvGrpSpPr>
        <p:grpSpPr>
          <a:xfrm>
            <a:off x="3669230" y="1410101"/>
            <a:ext cx="1742173" cy="1361975"/>
            <a:chOff x="3669230" y="1410101"/>
            <a:chExt cx="1742173" cy="1361975"/>
          </a:xfrm>
        </p:grpSpPr>
        <p:sp>
          <p:nvSpPr>
            <p:cNvPr id="17" name="Freeform 16">
              <a:extLst>
                <a:ext uri="{FF2B5EF4-FFF2-40B4-BE49-F238E27FC236}">
                  <a16:creationId xmlns:a16="http://schemas.microsoft.com/office/drawing/2014/main" xmlns="" id="{D5D32EF5-3E03-934D-B6E7-4BEFE74ED4E6}"/>
                </a:ext>
              </a:extLst>
            </p:cNvPr>
            <p:cNvSpPr/>
            <p:nvPr userDrawn="1"/>
          </p:nvSpPr>
          <p:spPr>
            <a:xfrm>
              <a:off x="3669230" y="1424539"/>
              <a:ext cx="1169470" cy="1347537"/>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xmlns="" id="{4BB0D85D-30D7-014F-A13D-45C6CB51EC99}"/>
                </a:ext>
              </a:extLst>
            </p:cNvPr>
            <p:cNvSpPr/>
            <p:nvPr userDrawn="1"/>
          </p:nvSpPr>
          <p:spPr>
            <a:xfrm>
              <a:off x="4241933" y="1410101"/>
              <a:ext cx="1169470" cy="1347537"/>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xmlns="" id="{C74DAD3D-5169-274F-8F35-BDA907F6EA21}"/>
                </a:ext>
              </a:extLst>
            </p:cNvPr>
            <p:cNvSpPr/>
            <p:nvPr userDrawn="1"/>
          </p:nvSpPr>
          <p:spPr>
            <a:xfrm>
              <a:off x="4241934" y="1754578"/>
              <a:ext cx="596766" cy="671122"/>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xmlns="" id="{1B6CC42D-CD5A-6941-83ED-A4EC853A122B}"/>
              </a:ext>
            </a:extLst>
          </p:cNvPr>
          <p:cNvGrpSpPr/>
          <p:nvPr userDrawn="1"/>
        </p:nvGrpSpPr>
        <p:grpSpPr>
          <a:xfrm flipH="1">
            <a:off x="10477785" y="3456663"/>
            <a:ext cx="990314" cy="774196"/>
            <a:chOff x="7668527" y="3576284"/>
            <a:chExt cx="1742173" cy="1361975"/>
          </a:xfrm>
        </p:grpSpPr>
        <p:sp>
          <p:nvSpPr>
            <p:cNvPr id="28" name="Freeform 27">
              <a:extLst>
                <a:ext uri="{FF2B5EF4-FFF2-40B4-BE49-F238E27FC236}">
                  <a16:creationId xmlns:a16="http://schemas.microsoft.com/office/drawing/2014/main" xmlns="" id="{63DF23F7-C9F6-464F-B0F0-6BBDA405C0F9}"/>
                </a:ext>
              </a:extLst>
            </p:cNvPr>
            <p:cNvSpPr/>
            <p:nvPr userDrawn="1"/>
          </p:nvSpPr>
          <p:spPr>
            <a:xfrm>
              <a:off x="7668527" y="3590722"/>
              <a:ext cx="1169470" cy="1347537"/>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xmlns="" id="{002D30B3-2CAA-794E-ACC6-2C26D9A5A913}"/>
                </a:ext>
              </a:extLst>
            </p:cNvPr>
            <p:cNvSpPr/>
            <p:nvPr userDrawn="1"/>
          </p:nvSpPr>
          <p:spPr>
            <a:xfrm>
              <a:off x="8241230" y="3576284"/>
              <a:ext cx="1169470" cy="1347537"/>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a:extLst>
                <a:ext uri="{FF2B5EF4-FFF2-40B4-BE49-F238E27FC236}">
                  <a16:creationId xmlns:a16="http://schemas.microsoft.com/office/drawing/2014/main" xmlns="" id="{63566891-66EC-5A4D-AA4E-A74829B66104}"/>
                </a:ext>
              </a:extLst>
            </p:cNvPr>
            <p:cNvSpPr/>
            <p:nvPr userDrawn="1"/>
          </p:nvSpPr>
          <p:spPr>
            <a:xfrm>
              <a:off x="8241231" y="3920761"/>
              <a:ext cx="596766" cy="671122"/>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23652768"/>
      </p:ext>
    </p:extLst>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slide 2">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xmlns="" id="{49C582D8-EE98-6F45-8D18-399B37E4501B}"/>
              </a:ext>
            </a:extLst>
          </p:cNvPr>
          <p:cNvSpPr/>
          <p:nvPr userDrawn="1"/>
        </p:nvSpPr>
        <p:spPr>
          <a:xfrm>
            <a:off x="726707" y="1424539"/>
            <a:ext cx="1169470" cy="1347537"/>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xmlns="" id="{6D3750E2-5648-F243-996E-1F4F0DF9F206}"/>
              </a:ext>
            </a:extLst>
          </p:cNvPr>
          <p:cNvSpPr/>
          <p:nvPr userDrawn="1"/>
        </p:nvSpPr>
        <p:spPr>
          <a:xfrm>
            <a:off x="1299410" y="1410101"/>
            <a:ext cx="1169470" cy="1347537"/>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EABD5D47-0321-2443-8DFB-238CD8FCAC5E}"/>
              </a:ext>
            </a:extLst>
          </p:cNvPr>
          <p:cNvSpPr/>
          <p:nvPr userDrawn="1"/>
        </p:nvSpPr>
        <p:spPr>
          <a:xfrm>
            <a:off x="2781300" y="0"/>
            <a:ext cx="9391119"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pic>
        <p:nvPicPr>
          <p:cNvPr id="4" name="logomark" descr="A close up of a card&#10;&#10;Description automatically generated">
            <a:extLst>
              <a:ext uri="{FF2B5EF4-FFF2-40B4-BE49-F238E27FC236}">
                <a16:creationId xmlns:a16="http://schemas.microsoft.com/office/drawing/2014/main" xmlns="" id="{D26A603E-090A-6C4C-B0E2-E85120428494}"/>
              </a:ext>
            </a:extLst>
          </p:cNvPr>
          <p:cNvPicPr>
            <a:picLocks noChangeAspect="1"/>
          </p:cNvPicPr>
          <p:nvPr userDrawn="1"/>
        </p:nvPicPr>
        <p:blipFill>
          <a:blip r:embed="rId2"/>
          <a:stretch>
            <a:fillRect/>
          </a:stretch>
        </p:blipFill>
        <p:spPr>
          <a:xfrm>
            <a:off x="10834365" y="5900755"/>
            <a:ext cx="836077" cy="836077"/>
          </a:xfrm>
          <a:prstGeom prst="rect">
            <a:avLst/>
          </a:prstGeom>
        </p:spPr>
      </p:pic>
      <p:sp>
        <p:nvSpPr>
          <p:cNvPr id="6" name="Text Placeholder 2">
            <a:extLst>
              <a:ext uri="{FF2B5EF4-FFF2-40B4-BE49-F238E27FC236}">
                <a16:creationId xmlns:a16="http://schemas.microsoft.com/office/drawing/2014/main" xmlns="" id="{5AC8B8A7-926C-0D46-BCE8-7EC99DA95332}"/>
              </a:ext>
            </a:extLst>
          </p:cNvPr>
          <p:cNvSpPr>
            <a:spLocks noGrp="1"/>
          </p:cNvSpPr>
          <p:nvPr>
            <p:ph type="body" sz="quarter" idx="11" hasCustomPrompt="1"/>
          </p:nvPr>
        </p:nvSpPr>
        <p:spPr>
          <a:xfrm>
            <a:off x="3958543" y="2095500"/>
            <a:ext cx="6261903" cy="512448"/>
          </a:xfrm>
          <a:prstGeom prst="rect">
            <a:avLst/>
          </a:prstGeom>
        </p:spPr>
        <p:txBody>
          <a:bodyPr wrap="square" lIns="0" tIns="0" rIns="0" bIns="0">
            <a:spAutoFit/>
          </a:bodyPr>
          <a:lstStyle>
            <a:lvl1pPr marL="0" indent="0">
              <a:buFontTx/>
              <a:buNone/>
              <a:defRPr sz="3600" b="0" i="0">
                <a:solidFill>
                  <a:schemeClr val="bg1"/>
                </a:solidFill>
                <a:latin typeface="Helvetica Neue LT Pro 45 Light" panose="020B0403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err="1"/>
              <a:t>Qote</a:t>
            </a:r>
            <a:r>
              <a:rPr lang="en-US" dirty="0"/>
              <a:t> goes here</a:t>
            </a:r>
          </a:p>
        </p:txBody>
      </p:sp>
      <p:sp>
        <p:nvSpPr>
          <p:cNvPr id="7" name="Text Placeholder 2">
            <a:extLst>
              <a:ext uri="{FF2B5EF4-FFF2-40B4-BE49-F238E27FC236}">
                <a16:creationId xmlns:a16="http://schemas.microsoft.com/office/drawing/2014/main" xmlns="" id="{1F232058-4FDD-F04B-855D-54F510AEB6E8}"/>
              </a:ext>
            </a:extLst>
          </p:cNvPr>
          <p:cNvSpPr>
            <a:spLocks noGrp="1"/>
          </p:cNvSpPr>
          <p:nvPr>
            <p:ph type="body" sz="quarter" idx="12" hasCustomPrompt="1"/>
          </p:nvPr>
        </p:nvSpPr>
        <p:spPr>
          <a:xfrm>
            <a:off x="3958543" y="4518950"/>
            <a:ext cx="6261903" cy="341632"/>
          </a:xfrm>
          <a:prstGeom prst="rect">
            <a:avLst/>
          </a:prstGeom>
        </p:spPr>
        <p:txBody>
          <a:bodyPr wrap="square" lIns="0" tIns="0" rIns="0" bIns="0">
            <a:spAutoFit/>
          </a:bodyPr>
          <a:lstStyle>
            <a:lvl1pPr marL="0" indent="0">
              <a:buFontTx/>
              <a:buNone/>
              <a:defRPr sz="2400" b="0" i="0">
                <a:solidFill>
                  <a:schemeClr val="bg1"/>
                </a:solidFill>
                <a:latin typeface="Helvetica Neue LT Pro 45 Light" panose="020B0403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-Alex Awesome</a:t>
            </a:r>
          </a:p>
        </p:txBody>
      </p:sp>
      <p:sp>
        <p:nvSpPr>
          <p:cNvPr id="13" name="Freeform 12">
            <a:extLst>
              <a:ext uri="{FF2B5EF4-FFF2-40B4-BE49-F238E27FC236}">
                <a16:creationId xmlns:a16="http://schemas.microsoft.com/office/drawing/2014/main" xmlns="" id="{1E04F024-D6C7-9147-8544-FA88F83126B3}"/>
              </a:ext>
            </a:extLst>
          </p:cNvPr>
          <p:cNvSpPr/>
          <p:nvPr userDrawn="1"/>
        </p:nvSpPr>
        <p:spPr>
          <a:xfrm>
            <a:off x="1299411" y="1754578"/>
            <a:ext cx="596766" cy="671122"/>
          </a:xfrm>
          <a:custGeom>
            <a:avLst/>
            <a:gdLst>
              <a:gd name="connsiteX0" fmla="*/ 0 w 1169470"/>
              <a:gd name="connsiteY0" fmla="*/ 0 h 1347537"/>
              <a:gd name="connsiteX1" fmla="*/ 0 w 1169470"/>
              <a:gd name="connsiteY1" fmla="*/ 668956 h 1347537"/>
              <a:gd name="connsiteX2" fmla="*/ 1169470 w 1169470"/>
              <a:gd name="connsiteY2" fmla="*/ 1347537 h 1347537"/>
              <a:gd name="connsiteX3" fmla="*/ 1169470 w 1169470"/>
              <a:gd name="connsiteY3" fmla="*/ 673768 h 1347537"/>
              <a:gd name="connsiteX4" fmla="*/ 0 w 1169470"/>
              <a:gd name="connsiteY4" fmla="*/ 0 h 1347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470" h="1347537">
                <a:moveTo>
                  <a:pt x="0" y="0"/>
                </a:moveTo>
                <a:lnTo>
                  <a:pt x="0" y="668956"/>
                </a:lnTo>
                <a:lnTo>
                  <a:pt x="1169470" y="1347537"/>
                </a:lnTo>
                <a:lnTo>
                  <a:pt x="1169470" y="67376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2923980"/>
      </p:ext>
    </p:extLst>
  </p:cSld>
  <p:clrMapOvr>
    <a:masterClrMapping/>
  </p:clrMapOvr>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osition marker slide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1711B91-5217-C849-B026-DA18E3C64317}"/>
              </a:ext>
            </a:extLst>
          </p:cNvPr>
          <p:cNvSpPr/>
          <p:nvPr userDrawn="1"/>
        </p:nvSpPr>
        <p:spPr>
          <a:xfrm>
            <a:off x="0" y="0"/>
            <a:ext cx="12192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Tree>
    <p:extLst>
      <p:ext uri="{BB962C8B-B14F-4D97-AF65-F5344CB8AC3E}">
        <p14:creationId xmlns:p14="http://schemas.microsoft.com/office/powerpoint/2010/main" val="3950267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 Break slide 1">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xmlns="" id="{80EE17BA-046E-7046-A422-A698036692BF}"/>
              </a:ext>
            </a:extLst>
          </p:cNvPr>
          <p:cNvSpPr/>
          <p:nvPr userDrawn="1"/>
        </p:nvSpPr>
        <p:spPr>
          <a:xfrm>
            <a:off x="4834444" y="3303038"/>
            <a:ext cx="7355799" cy="3560899"/>
          </a:xfrm>
          <a:custGeom>
            <a:avLst/>
            <a:gdLst>
              <a:gd name="connsiteX0" fmla="*/ 0 w 7345680"/>
              <a:gd name="connsiteY0" fmla="*/ 3556000 h 3556000"/>
              <a:gd name="connsiteX1" fmla="*/ 2062480 w 7345680"/>
              <a:gd name="connsiteY1" fmla="*/ 2367280 h 3556000"/>
              <a:gd name="connsiteX2" fmla="*/ 6177280 w 7345680"/>
              <a:gd name="connsiteY2" fmla="*/ 2367280 h 3556000"/>
              <a:gd name="connsiteX3" fmla="*/ 6177280 w 7345680"/>
              <a:gd name="connsiteY3" fmla="*/ 0 h 3556000"/>
              <a:gd name="connsiteX4" fmla="*/ 7345680 w 7345680"/>
              <a:gd name="connsiteY4" fmla="*/ 0 h 3556000"/>
              <a:gd name="connsiteX5" fmla="*/ 7345680 w 7345680"/>
              <a:gd name="connsiteY5" fmla="*/ 3556000 h 3556000"/>
              <a:gd name="connsiteX6" fmla="*/ 0 w 7345680"/>
              <a:gd name="connsiteY6" fmla="*/ 3556000 h 35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5680" h="3556000">
                <a:moveTo>
                  <a:pt x="0" y="3556000"/>
                </a:moveTo>
                <a:lnTo>
                  <a:pt x="2062480" y="2367280"/>
                </a:lnTo>
                <a:lnTo>
                  <a:pt x="6177280" y="2367280"/>
                </a:lnTo>
                <a:lnTo>
                  <a:pt x="6177280" y="0"/>
                </a:lnTo>
                <a:lnTo>
                  <a:pt x="7345680" y="0"/>
                </a:lnTo>
                <a:lnTo>
                  <a:pt x="7345680" y="3556000"/>
                </a:lnTo>
                <a:lnTo>
                  <a:pt x="0" y="3556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iangle 8">
            <a:extLst>
              <a:ext uri="{FF2B5EF4-FFF2-40B4-BE49-F238E27FC236}">
                <a16:creationId xmlns:a16="http://schemas.microsoft.com/office/drawing/2014/main" xmlns="" id="{9F451076-5399-3540-9024-81742CC60D17}"/>
              </a:ext>
            </a:extLst>
          </p:cNvPr>
          <p:cNvSpPr/>
          <p:nvPr userDrawn="1"/>
        </p:nvSpPr>
        <p:spPr>
          <a:xfrm rot="16200000">
            <a:off x="10923812" y="2715201"/>
            <a:ext cx="1357182" cy="117567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xmlns="" id="{125A743C-2769-154F-A059-E8EABDE165A1}"/>
              </a:ext>
            </a:extLst>
          </p:cNvPr>
          <p:cNvSpPr/>
          <p:nvPr userDrawn="1"/>
        </p:nvSpPr>
        <p:spPr>
          <a:xfrm rot="10800000">
            <a:off x="-2499" y="1"/>
            <a:ext cx="7355799" cy="3560899"/>
          </a:xfrm>
          <a:custGeom>
            <a:avLst/>
            <a:gdLst>
              <a:gd name="connsiteX0" fmla="*/ 0 w 7345680"/>
              <a:gd name="connsiteY0" fmla="*/ 3556000 h 3556000"/>
              <a:gd name="connsiteX1" fmla="*/ 2062480 w 7345680"/>
              <a:gd name="connsiteY1" fmla="*/ 2367280 h 3556000"/>
              <a:gd name="connsiteX2" fmla="*/ 6177280 w 7345680"/>
              <a:gd name="connsiteY2" fmla="*/ 2367280 h 3556000"/>
              <a:gd name="connsiteX3" fmla="*/ 6177280 w 7345680"/>
              <a:gd name="connsiteY3" fmla="*/ 0 h 3556000"/>
              <a:gd name="connsiteX4" fmla="*/ 7345680 w 7345680"/>
              <a:gd name="connsiteY4" fmla="*/ 0 h 3556000"/>
              <a:gd name="connsiteX5" fmla="*/ 7345680 w 7345680"/>
              <a:gd name="connsiteY5" fmla="*/ 3556000 h 3556000"/>
              <a:gd name="connsiteX6" fmla="*/ 0 w 7345680"/>
              <a:gd name="connsiteY6" fmla="*/ 3556000 h 35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5680" h="3556000">
                <a:moveTo>
                  <a:pt x="0" y="3556000"/>
                </a:moveTo>
                <a:lnTo>
                  <a:pt x="2062480" y="2367280"/>
                </a:lnTo>
                <a:lnTo>
                  <a:pt x="6177280" y="2367280"/>
                </a:lnTo>
                <a:lnTo>
                  <a:pt x="6177280" y="0"/>
                </a:lnTo>
                <a:lnTo>
                  <a:pt x="7345680" y="0"/>
                </a:lnTo>
                <a:lnTo>
                  <a:pt x="7345680" y="3556000"/>
                </a:lnTo>
                <a:lnTo>
                  <a:pt x="0" y="3556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xmlns="" id="{85123C2E-E929-434E-9363-DA3062251AE7}"/>
              </a:ext>
            </a:extLst>
          </p:cNvPr>
          <p:cNvSpPr/>
          <p:nvPr userDrawn="1"/>
        </p:nvSpPr>
        <p:spPr>
          <a:xfrm rot="5400000">
            <a:off x="-93250" y="2973062"/>
            <a:ext cx="1357182" cy="1175675"/>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a:extLst>
              <a:ext uri="{FF2B5EF4-FFF2-40B4-BE49-F238E27FC236}">
                <a16:creationId xmlns:a16="http://schemas.microsoft.com/office/drawing/2014/main" xmlns="" id="{43DE66BE-D7C8-F44E-8CEC-5468546F7999}"/>
              </a:ext>
            </a:extLst>
          </p:cNvPr>
          <p:cNvSpPr>
            <a:spLocks noGrp="1"/>
          </p:cNvSpPr>
          <p:nvPr>
            <p:ph type="body" sz="quarter" idx="12" hasCustomPrompt="1"/>
          </p:nvPr>
        </p:nvSpPr>
        <p:spPr>
          <a:xfrm>
            <a:off x="2781300" y="2373775"/>
            <a:ext cx="6629400" cy="2346796"/>
          </a:xfrm>
          <a:prstGeom prst="rect">
            <a:avLst/>
          </a:prstGeom>
        </p:spPr>
        <p:txBody>
          <a:bodyPr wrap="square" lIns="0" tIns="0" rIns="0" bIns="0" anchor="ctr" anchorCtr="0">
            <a:spAutoFit/>
          </a:bodyPr>
          <a:lstStyle>
            <a:lvl1pPr marL="0" indent="0">
              <a:lnSpc>
                <a:spcPts val="6000"/>
              </a:lnSpc>
              <a:spcBef>
                <a:spcPts val="0"/>
              </a:spcBef>
              <a:buFontTx/>
              <a:buNone/>
              <a:defRPr sz="60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Title Goes Gere Edit Master text styles</a:t>
            </a:r>
          </a:p>
        </p:txBody>
      </p:sp>
    </p:spTree>
    <p:extLst>
      <p:ext uri="{BB962C8B-B14F-4D97-AF65-F5344CB8AC3E}">
        <p14:creationId xmlns:p14="http://schemas.microsoft.com/office/powerpoint/2010/main" val="2659261566"/>
      </p:ext>
    </p:extLst>
  </p:cSld>
  <p:clrMapOvr>
    <a:masterClrMapping/>
  </p:clrMapOvr>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 Break slide 2">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xmlns="" id="{8FAF3277-B665-5E4D-A8A1-91523BDBEF62}"/>
              </a:ext>
            </a:extLst>
          </p:cNvPr>
          <p:cNvSpPr/>
          <p:nvPr userDrawn="1"/>
        </p:nvSpPr>
        <p:spPr>
          <a:xfrm>
            <a:off x="3246474" y="2367517"/>
            <a:ext cx="8959703" cy="4494027"/>
          </a:xfrm>
          <a:custGeom>
            <a:avLst/>
            <a:gdLst>
              <a:gd name="connsiteX0" fmla="*/ 0 w 8959703"/>
              <a:gd name="connsiteY0" fmla="*/ 6195237 h 6195237"/>
              <a:gd name="connsiteX1" fmla="*/ 8959703 w 8959703"/>
              <a:gd name="connsiteY1" fmla="*/ 6195237 h 6195237"/>
              <a:gd name="connsiteX2" fmla="*/ 8959703 w 8959703"/>
              <a:gd name="connsiteY2" fmla="*/ 2147777 h 6195237"/>
              <a:gd name="connsiteX3" fmla="*/ 4805917 w 8959703"/>
              <a:gd name="connsiteY3" fmla="*/ 0 h 6195237"/>
              <a:gd name="connsiteX4" fmla="*/ 0 w 8959703"/>
              <a:gd name="connsiteY4" fmla="*/ 6195237 h 6195237"/>
              <a:gd name="connsiteX0" fmla="*/ 0 w 8959703"/>
              <a:gd name="connsiteY0" fmla="*/ 4295553 h 4295553"/>
              <a:gd name="connsiteX1" fmla="*/ 8959703 w 8959703"/>
              <a:gd name="connsiteY1" fmla="*/ 4295553 h 4295553"/>
              <a:gd name="connsiteX2" fmla="*/ 8959703 w 8959703"/>
              <a:gd name="connsiteY2" fmla="*/ 248093 h 4295553"/>
              <a:gd name="connsiteX3" fmla="*/ 6053470 w 8959703"/>
              <a:gd name="connsiteY3" fmla="*/ 0 h 4295553"/>
              <a:gd name="connsiteX4" fmla="*/ 0 w 8959703"/>
              <a:gd name="connsiteY4" fmla="*/ 4295553 h 4295553"/>
              <a:gd name="connsiteX0" fmla="*/ 0 w 8959703"/>
              <a:gd name="connsiteY0" fmla="*/ 5869172 h 5869172"/>
              <a:gd name="connsiteX1" fmla="*/ 8959703 w 8959703"/>
              <a:gd name="connsiteY1" fmla="*/ 5869172 h 5869172"/>
              <a:gd name="connsiteX2" fmla="*/ 8959703 w 8959703"/>
              <a:gd name="connsiteY2" fmla="*/ 182171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832112 w 8959703"/>
              <a:gd name="connsiteY2" fmla="*/ 225410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938438 w 8959703"/>
              <a:gd name="connsiteY2" fmla="*/ 2048540 h 5869172"/>
              <a:gd name="connsiteX3" fmla="*/ 5365898 w 8959703"/>
              <a:gd name="connsiteY3" fmla="*/ 0 h 5869172"/>
              <a:gd name="connsiteX4" fmla="*/ 0 w 8959703"/>
              <a:gd name="connsiteY4" fmla="*/ 5869172 h 5869172"/>
              <a:gd name="connsiteX0" fmla="*/ 0 w 8959703"/>
              <a:gd name="connsiteY0" fmla="*/ 4338083 h 4338083"/>
              <a:gd name="connsiteX1" fmla="*/ 8959703 w 8959703"/>
              <a:gd name="connsiteY1" fmla="*/ 4338083 h 4338083"/>
              <a:gd name="connsiteX2" fmla="*/ 8938438 w 8959703"/>
              <a:gd name="connsiteY2" fmla="*/ 517451 h 4338083"/>
              <a:gd name="connsiteX3" fmla="*/ 7386084 w 8959703"/>
              <a:gd name="connsiteY3" fmla="*/ 0 h 4338083"/>
              <a:gd name="connsiteX4" fmla="*/ 0 w 8959703"/>
              <a:gd name="connsiteY4" fmla="*/ 4338083 h 4338083"/>
              <a:gd name="connsiteX0" fmla="*/ 0 w 8959703"/>
              <a:gd name="connsiteY0" fmla="*/ 4494027 h 4494027"/>
              <a:gd name="connsiteX1" fmla="*/ 8959703 w 8959703"/>
              <a:gd name="connsiteY1" fmla="*/ 4494027 h 4494027"/>
              <a:gd name="connsiteX2" fmla="*/ 8938438 w 8959703"/>
              <a:gd name="connsiteY2" fmla="*/ 673395 h 4494027"/>
              <a:gd name="connsiteX3" fmla="*/ 7761767 w 8959703"/>
              <a:gd name="connsiteY3" fmla="*/ 0 h 4494027"/>
              <a:gd name="connsiteX4" fmla="*/ 0 w 8959703"/>
              <a:gd name="connsiteY4" fmla="*/ 4494027 h 4494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59703" h="4494027">
                <a:moveTo>
                  <a:pt x="0" y="4494027"/>
                </a:moveTo>
                <a:lnTo>
                  <a:pt x="8959703" y="4494027"/>
                </a:lnTo>
                <a:lnTo>
                  <a:pt x="8938438" y="673395"/>
                </a:lnTo>
                <a:lnTo>
                  <a:pt x="7761767" y="0"/>
                </a:lnTo>
                <a:lnTo>
                  <a:pt x="0" y="4494027"/>
                </a:lnTo>
                <a:close/>
              </a:path>
            </a:pathLst>
          </a:custGeom>
          <a:solidFill>
            <a:srgbClr val="0D3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xmlns="" id="{7D868686-DC36-AA47-84C7-90817A87065A}"/>
              </a:ext>
            </a:extLst>
          </p:cNvPr>
          <p:cNvSpPr/>
          <p:nvPr userDrawn="1"/>
        </p:nvSpPr>
        <p:spPr>
          <a:xfrm>
            <a:off x="0" y="-14177"/>
            <a:ext cx="11015330" cy="6875721"/>
          </a:xfrm>
          <a:custGeom>
            <a:avLst/>
            <a:gdLst>
              <a:gd name="connsiteX0" fmla="*/ 0 w 11015330"/>
              <a:gd name="connsiteY0" fmla="*/ 0 h 6875721"/>
              <a:gd name="connsiteX1" fmla="*/ 0 w 11015330"/>
              <a:gd name="connsiteY1" fmla="*/ 6875721 h 6875721"/>
              <a:gd name="connsiteX2" fmla="*/ 198474 w 11015330"/>
              <a:gd name="connsiteY2" fmla="*/ 6875721 h 6875721"/>
              <a:gd name="connsiteX3" fmla="*/ 3239386 w 11015330"/>
              <a:gd name="connsiteY3" fmla="*/ 6875721 h 6875721"/>
              <a:gd name="connsiteX4" fmla="*/ 11015330 w 11015330"/>
              <a:gd name="connsiteY4" fmla="*/ 2381693 h 6875721"/>
              <a:gd name="connsiteX5" fmla="*/ 6896986 w 11015330"/>
              <a:gd name="connsiteY5" fmla="*/ 14177 h 6875721"/>
              <a:gd name="connsiteX6" fmla="*/ 0 w 11015330"/>
              <a:gd name="connsiteY6" fmla="*/ 0 h 6875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15330" h="6875721">
                <a:moveTo>
                  <a:pt x="0" y="0"/>
                </a:moveTo>
                <a:lnTo>
                  <a:pt x="0" y="6875721"/>
                </a:lnTo>
                <a:lnTo>
                  <a:pt x="198474" y="6875721"/>
                </a:lnTo>
                <a:lnTo>
                  <a:pt x="3239386" y="6875721"/>
                </a:lnTo>
                <a:lnTo>
                  <a:pt x="11015330" y="2381693"/>
                </a:lnTo>
                <a:lnTo>
                  <a:pt x="6896986" y="14177"/>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a:extLst>
              <a:ext uri="{FF2B5EF4-FFF2-40B4-BE49-F238E27FC236}">
                <a16:creationId xmlns:a16="http://schemas.microsoft.com/office/drawing/2014/main" xmlns="" id="{43DE66BE-D7C8-F44E-8CEC-5468546F7999}"/>
              </a:ext>
            </a:extLst>
          </p:cNvPr>
          <p:cNvSpPr>
            <a:spLocks noGrp="1"/>
          </p:cNvSpPr>
          <p:nvPr>
            <p:ph type="body" sz="quarter" idx="12" hasCustomPrompt="1"/>
          </p:nvPr>
        </p:nvSpPr>
        <p:spPr>
          <a:xfrm>
            <a:off x="1181100" y="1565821"/>
            <a:ext cx="6172200" cy="807913"/>
          </a:xfrm>
          <a:prstGeom prst="rect">
            <a:avLst/>
          </a:prstGeom>
        </p:spPr>
        <p:txBody>
          <a:bodyPr wrap="square" lIns="0" tIns="0" rIns="0" bIns="0" anchor="ctr" anchorCtr="0">
            <a:spAutoFit/>
          </a:bodyPr>
          <a:lstStyle>
            <a:lvl1pPr marL="0" indent="0">
              <a:lnSpc>
                <a:spcPts val="6000"/>
              </a:lnSpc>
              <a:spcBef>
                <a:spcPts val="0"/>
              </a:spcBef>
              <a:buFontTx/>
              <a:buNone/>
              <a:defRPr sz="6000" b="0" i="0">
                <a:solidFill>
                  <a:schemeClr val="bg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Title Goes Here</a:t>
            </a:r>
          </a:p>
        </p:txBody>
      </p:sp>
      <p:pic>
        <p:nvPicPr>
          <p:cNvPr id="10" name="Picture 9">
            <a:extLst>
              <a:ext uri="{FF2B5EF4-FFF2-40B4-BE49-F238E27FC236}">
                <a16:creationId xmlns:a16="http://schemas.microsoft.com/office/drawing/2014/main" xmlns="" id="{58B63AA4-97C2-C64B-BA21-F78EA34146B8}"/>
              </a:ext>
            </a:extLst>
          </p:cNvPr>
          <p:cNvPicPr>
            <a:picLocks noChangeAspect="1"/>
          </p:cNvPicPr>
          <p:nvPr userDrawn="1"/>
        </p:nvPicPr>
        <p:blipFill>
          <a:blip r:embed="rId2"/>
          <a:stretch>
            <a:fillRect/>
          </a:stretch>
        </p:blipFill>
        <p:spPr>
          <a:xfrm>
            <a:off x="8035443" y="5413390"/>
            <a:ext cx="2975457" cy="794493"/>
          </a:xfrm>
          <a:prstGeom prst="rect">
            <a:avLst/>
          </a:prstGeom>
        </p:spPr>
      </p:pic>
    </p:spTree>
    <p:extLst>
      <p:ext uri="{BB962C8B-B14F-4D97-AF65-F5344CB8AC3E}">
        <p14:creationId xmlns:p14="http://schemas.microsoft.com/office/powerpoint/2010/main" val="478295092"/>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osition marker slide 3">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1711B91-5217-C849-B026-DA18E3C64317}"/>
              </a:ext>
            </a:extLst>
          </p:cNvPr>
          <p:cNvSpPr/>
          <p:nvPr userDrawn="1"/>
        </p:nvSpPr>
        <p:spPr>
          <a:xfrm>
            <a:off x="0" y="0"/>
            <a:ext cx="12192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Tree>
    <p:extLst>
      <p:ext uri="{BB962C8B-B14F-4D97-AF65-F5344CB8AC3E}">
        <p14:creationId xmlns:p14="http://schemas.microsoft.com/office/powerpoint/2010/main" val="9278307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xmlns="" id="{5E5D2F21-85D4-0B43-8929-D5A497451776}"/>
              </a:ext>
            </a:extLst>
          </p:cNvPr>
          <p:cNvSpPr>
            <a:spLocks noGrp="1"/>
          </p:cNvSpPr>
          <p:nvPr>
            <p:ph type="body" sz="quarter" idx="12" hasCustomPrompt="1"/>
          </p:nvPr>
        </p:nvSpPr>
        <p:spPr>
          <a:xfrm>
            <a:off x="4838700" y="1181100"/>
            <a:ext cx="6172200" cy="1577355"/>
          </a:xfrm>
          <a:prstGeom prst="rect">
            <a:avLst/>
          </a:prstGeom>
        </p:spPr>
        <p:txBody>
          <a:bodyPr wrap="square" lIns="0" tIns="0" rIns="0" bIns="0" anchor="ctr" anchorCtr="0">
            <a:spAutoFit/>
          </a:bodyPr>
          <a:lstStyle>
            <a:lvl1pPr marL="0" indent="0" algn="r">
              <a:lnSpc>
                <a:spcPts val="6000"/>
              </a:lnSpc>
              <a:spcBef>
                <a:spcPts val="0"/>
              </a:spcBef>
              <a:buFontTx/>
              <a:buNone/>
              <a:defRPr sz="6000" b="0" i="0">
                <a:solidFill>
                  <a:schemeClr val="tx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Presentation Title Goes Here</a:t>
            </a:r>
          </a:p>
        </p:txBody>
      </p:sp>
      <p:sp>
        <p:nvSpPr>
          <p:cNvPr id="17" name="Text Placeholder 2">
            <a:extLst>
              <a:ext uri="{FF2B5EF4-FFF2-40B4-BE49-F238E27FC236}">
                <a16:creationId xmlns:a16="http://schemas.microsoft.com/office/drawing/2014/main" xmlns="" id="{FD4984B9-E14B-C34A-A15D-9646F385FF99}"/>
              </a:ext>
            </a:extLst>
          </p:cNvPr>
          <p:cNvSpPr>
            <a:spLocks noGrp="1"/>
          </p:cNvSpPr>
          <p:nvPr>
            <p:ph type="body" sz="quarter" idx="13" hasCustomPrompt="1"/>
          </p:nvPr>
        </p:nvSpPr>
        <p:spPr>
          <a:xfrm>
            <a:off x="4838700" y="2875002"/>
            <a:ext cx="6172200" cy="553998"/>
          </a:xfrm>
          <a:prstGeom prst="rect">
            <a:avLst/>
          </a:prstGeom>
        </p:spPr>
        <p:txBody>
          <a:bodyPr wrap="square" lIns="0" tIns="0" rIns="0" bIns="0" anchor="ctr" anchorCtr="0">
            <a:spAutoFit/>
          </a:bodyPr>
          <a:lstStyle>
            <a:lvl1pPr marL="0" indent="0" algn="r">
              <a:lnSpc>
                <a:spcPct val="100000"/>
              </a:lnSpc>
              <a:spcBef>
                <a:spcPts val="0"/>
              </a:spcBef>
              <a:buFontTx/>
              <a:buNone/>
              <a:defRPr sz="3600" b="0" i="0">
                <a:solidFill>
                  <a:schemeClr val="tx1"/>
                </a:solidFill>
                <a:latin typeface="Helvetica Neue LT Pro 45 Light" panose="020B0403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Subhead Goes Here</a:t>
            </a:r>
          </a:p>
        </p:txBody>
      </p:sp>
      <p:sp>
        <p:nvSpPr>
          <p:cNvPr id="3" name="Content Placeholder 2">
            <a:extLst>
              <a:ext uri="{FF2B5EF4-FFF2-40B4-BE49-F238E27FC236}">
                <a16:creationId xmlns:a16="http://schemas.microsoft.com/office/drawing/2014/main" xmlns="" id="{09651DD6-1799-0248-AEB2-B50E43EEDE00}"/>
              </a:ext>
            </a:extLst>
          </p:cNvPr>
          <p:cNvSpPr>
            <a:spLocks noGrp="1"/>
          </p:cNvSpPr>
          <p:nvPr>
            <p:ph sz="quarter" idx="14" hasCustomPrompt="1"/>
          </p:nvPr>
        </p:nvSpPr>
        <p:spPr>
          <a:xfrm>
            <a:off x="5295900" y="4264025"/>
            <a:ext cx="5715000" cy="341632"/>
          </a:xfrm>
          <a:prstGeom prst="rect">
            <a:avLst/>
          </a:prstGeom>
        </p:spPr>
        <p:txBody>
          <a:bodyPr lIns="0" tIns="0" rIns="0" bIns="0">
            <a:spAutoFit/>
          </a:bodyPr>
          <a:lstStyle>
            <a:lvl1pPr marL="0" indent="0" algn="r">
              <a:buFontTx/>
              <a:buNone/>
              <a:defRPr sz="2400" b="1" i="0">
                <a:solidFill>
                  <a:schemeClr val="bg2"/>
                </a:solidFill>
                <a:latin typeface="Helvetica Neue LT Pro 75" panose="020B0604020202020204" pitchFamily="34" charset="77"/>
              </a:defRPr>
            </a:lvl1pPr>
          </a:lstStyle>
          <a:p>
            <a:pPr lvl="0"/>
            <a:r>
              <a:rPr lang="en-US" dirty="0"/>
              <a:t>Presenter Name, Date, Etc.</a:t>
            </a:r>
          </a:p>
        </p:txBody>
      </p:sp>
      <p:pic>
        <p:nvPicPr>
          <p:cNvPr id="9" name="Picture 8">
            <a:extLst>
              <a:ext uri="{FF2B5EF4-FFF2-40B4-BE49-F238E27FC236}">
                <a16:creationId xmlns:a16="http://schemas.microsoft.com/office/drawing/2014/main" xmlns="" id="{77F0AACC-949A-9C45-950A-E816D83BEC99}"/>
              </a:ext>
            </a:extLst>
          </p:cNvPr>
          <p:cNvPicPr>
            <a:picLocks noChangeAspect="1"/>
          </p:cNvPicPr>
          <p:nvPr userDrawn="1"/>
        </p:nvPicPr>
        <p:blipFill>
          <a:blip r:embed="rId2"/>
          <a:stretch>
            <a:fillRect/>
          </a:stretch>
        </p:blipFill>
        <p:spPr>
          <a:xfrm>
            <a:off x="8955602" y="4950206"/>
            <a:ext cx="2044665" cy="545958"/>
          </a:xfrm>
          <a:prstGeom prst="rect">
            <a:avLst/>
          </a:prstGeom>
        </p:spPr>
      </p:pic>
      <p:sp>
        <p:nvSpPr>
          <p:cNvPr id="12" name="Freeform 11">
            <a:extLst>
              <a:ext uri="{FF2B5EF4-FFF2-40B4-BE49-F238E27FC236}">
                <a16:creationId xmlns:a16="http://schemas.microsoft.com/office/drawing/2014/main" xmlns="" id="{D4BC0AFD-CDA9-0E48-AB3E-96BFBA6400B8}"/>
              </a:ext>
            </a:extLst>
          </p:cNvPr>
          <p:cNvSpPr/>
          <p:nvPr userDrawn="1"/>
        </p:nvSpPr>
        <p:spPr>
          <a:xfrm flipV="1">
            <a:off x="-10249" y="1415488"/>
            <a:ext cx="9479714" cy="5456621"/>
          </a:xfrm>
          <a:custGeom>
            <a:avLst/>
            <a:gdLst>
              <a:gd name="connsiteX0" fmla="*/ 0 w 4846320"/>
              <a:gd name="connsiteY0" fmla="*/ 2770632 h 2770632"/>
              <a:gd name="connsiteX1" fmla="*/ 4846320 w 4846320"/>
              <a:gd name="connsiteY1" fmla="*/ 0 h 2770632"/>
              <a:gd name="connsiteX2" fmla="*/ 18288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493776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0 w 4846320"/>
              <a:gd name="connsiteY2" fmla="*/ 9144 h 2770632"/>
              <a:gd name="connsiteX3" fmla="*/ 0 w 4846320"/>
              <a:gd name="connsiteY3" fmla="*/ 2770632 h 2770632"/>
              <a:gd name="connsiteX0" fmla="*/ 0 w 4846320"/>
              <a:gd name="connsiteY0" fmla="*/ 2770632 h 2770632"/>
              <a:gd name="connsiteX1" fmla="*/ 4846320 w 4846320"/>
              <a:gd name="connsiteY1" fmla="*/ 0 h 2770632"/>
              <a:gd name="connsiteX2" fmla="*/ 384717 w 4846320"/>
              <a:gd name="connsiteY2" fmla="*/ 360407 h 2770632"/>
              <a:gd name="connsiteX3" fmla="*/ 0 w 4846320"/>
              <a:gd name="connsiteY3" fmla="*/ 2770632 h 2770632"/>
              <a:gd name="connsiteX0" fmla="*/ 0 w 4846320"/>
              <a:gd name="connsiteY0" fmla="*/ 2778215 h 2778215"/>
              <a:gd name="connsiteX1" fmla="*/ 4846320 w 4846320"/>
              <a:gd name="connsiteY1" fmla="*/ 7583 h 2778215"/>
              <a:gd name="connsiteX2" fmla="*/ 11152 w 4846320"/>
              <a:gd name="connsiteY2" fmla="*/ 0 h 2778215"/>
              <a:gd name="connsiteX3" fmla="*/ 0 w 4846320"/>
              <a:gd name="connsiteY3" fmla="*/ 2778215 h 2778215"/>
              <a:gd name="connsiteX0" fmla="*/ 368018 w 4835196"/>
              <a:gd name="connsiteY0" fmla="*/ 2945483 h 2945483"/>
              <a:gd name="connsiteX1" fmla="*/ 4835196 w 4835196"/>
              <a:gd name="connsiteY1" fmla="*/ 7583 h 2945483"/>
              <a:gd name="connsiteX2" fmla="*/ 28 w 4835196"/>
              <a:gd name="connsiteY2" fmla="*/ 0 h 2945483"/>
              <a:gd name="connsiteX3" fmla="*/ 368018 w 4835196"/>
              <a:gd name="connsiteY3" fmla="*/ 2945483 h 2945483"/>
              <a:gd name="connsiteX0" fmla="*/ 1073 w 4836241"/>
              <a:gd name="connsiteY0" fmla="*/ 2783790 h 2783790"/>
              <a:gd name="connsiteX1" fmla="*/ 4836241 w 4836241"/>
              <a:gd name="connsiteY1" fmla="*/ 7583 h 2783790"/>
              <a:gd name="connsiteX2" fmla="*/ 1073 w 4836241"/>
              <a:gd name="connsiteY2" fmla="*/ 0 h 2783790"/>
              <a:gd name="connsiteX3" fmla="*/ 1073 w 4836241"/>
              <a:gd name="connsiteY3" fmla="*/ 2783790 h 2783790"/>
            </a:gdLst>
            <a:ahLst/>
            <a:cxnLst>
              <a:cxn ang="0">
                <a:pos x="connsiteX0" y="connsiteY0"/>
              </a:cxn>
              <a:cxn ang="0">
                <a:pos x="connsiteX1" y="connsiteY1"/>
              </a:cxn>
              <a:cxn ang="0">
                <a:pos x="connsiteX2" y="connsiteY2"/>
              </a:cxn>
              <a:cxn ang="0">
                <a:pos x="connsiteX3" y="connsiteY3"/>
              </a:cxn>
            </a:cxnLst>
            <a:rect l="l" t="t" r="r" b="b"/>
            <a:pathLst>
              <a:path w="4836241" h="2783790">
                <a:moveTo>
                  <a:pt x="1073" y="2783790"/>
                </a:moveTo>
                <a:lnTo>
                  <a:pt x="4836241" y="7583"/>
                </a:lnTo>
                <a:lnTo>
                  <a:pt x="1073" y="0"/>
                </a:lnTo>
                <a:cubicBezTo>
                  <a:pt x="-2644" y="926072"/>
                  <a:pt x="4790" y="1857718"/>
                  <a:pt x="1073" y="278379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a:extLst>
              <a:ext uri="{FF2B5EF4-FFF2-40B4-BE49-F238E27FC236}">
                <a16:creationId xmlns:a16="http://schemas.microsoft.com/office/drawing/2014/main" xmlns="" id="{46772447-C79C-3943-ACA6-BFA12A58AC76}"/>
              </a:ext>
            </a:extLst>
          </p:cNvPr>
          <p:cNvSpPr/>
          <p:nvPr userDrawn="1"/>
        </p:nvSpPr>
        <p:spPr>
          <a:xfrm>
            <a:off x="934" y="-7584"/>
            <a:ext cx="4836241" cy="2783790"/>
          </a:xfrm>
          <a:custGeom>
            <a:avLst/>
            <a:gdLst>
              <a:gd name="connsiteX0" fmla="*/ 0 w 4846320"/>
              <a:gd name="connsiteY0" fmla="*/ 2770632 h 2770632"/>
              <a:gd name="connsiteX1" fmla="*/ 4846320 w 4846320"/>
              <a:gd name="connsiteY1" fmla="*/ 0 h 2770632"/>
              <a:gd name="connsiteX2" fmla="*/ 18288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493776 w 4846320"/>
              <a:gd name="connsiteY2" fmla="*/ 0 h 2770632"/>
              <a:gd name="connsiteX3" fmla="*/ 0 w 4846320"/>
              <a:gd name="connsiteY3" fmla="*/ 2770632 h 2770632"/>
              <a:gd name="connsiteX0" fmla="*/ 0 w 4846320"/>
              <a:gd name="connsiteY0" fmla="*/ 2770632 h 2770632"/>
              <a:gd name="connsiteX1" fmla="*/ 4846320 w 4846320"/>
              <a:gd name="connsiteY1" fmla="*/ 0 h 2770632"/>
              <a:gd name="connsiteX2" fmla="*/ 0 w 4846320"/>
              <a:gd name="connsiteY2" fmla="*/ 9144 h 2770632"/>
              <a:gd name="connsiteX3" fmla="*/ 0 w 4846320"/>
              <a:gd name="connsiteY3" fmla="*/ 2770632 h 2770632"/>
              <a:gd name="connsiteX0" fmla="*/ 0 w 4846320"/>
              <a:gd name="connsiteY0" fmla="*/ 2770632 h 2770632"/>
              <a:gd name="connsiteX1" fmla="*/ 4846320 w 4846320"/>
              <a:gd name="connsiteY1" fmla="*/ 0 h 2770632"/>
              <a:gd name="connsiteX2" fmla="*/ 384717 w 4846320"/>
              <a:gd name="connsiteY2" fmla="*/ 360407 h 2770632"/>
              <a:gd name="connsiteX3" fmla="*/ 0 w 4846320"/>
              <a:gd name="connsiteY3" fmla="*/ 2770632 h 2770632"/>
              <a:gd name="connsiteX0" fmla="*/ 0 w 4846320"/>
              <a:gd name="connsiteY0" fmla="*/ 2778215 h 2778215"/>
              <a:gd name="connsiteX1" fmla="*/ 4846320 w 4846320"/>
              <a:gd name="connsiteY1" fmla="*/ 7583 h 2778215"/>
              <a:gd name="connsiteX2" fmla="*/ 11152 w 4846320"/>
              <a:gd name="connsiteY2" fmla="*/ 0 h 2778215"/>
              <a:gd name="connsiteX3" fmla="*/ 0 w 4846320"/>
              <a:gd name="connsiteY3" fmla="*/ 2778215 h 2778215"/>
              <a:gd name="connsiteX0" fmla="*/ 368018 w 4835196"/>
              <a:gd name="connsiteY0" fmla="*/ 2945483 h 2945483"/>
              <a:gd name="connsiteX1" fmla="*/ 4835196 w 4835196"/>
              <a:gd name="connsiteY1" fmla="*/ 7583 h 2945483"/>
              <a:gd name="connsiteX2" fmla="*/ 28 w 4835196"/>
              <a:gd name="connsiteY2" fmla="*/ 0 h 2945483"/>
              <a:gd name="connsiteX3" fmla="*/ 368018 w 4835196"/>
              <a:gd name="connsiteY3" fmla="*/ 2945483 h 2945483"/>
              <a:gd name="connsiteX0" fmla="*/ 1073 w 4836241"/>
              <a:gd name="connsiteY0" fmla="*/ 2783790 h 2783790"/>
              <a:gd name="connsiteX1" fmla="*/ 4836241 w 4836241"/>
              <a:gd name="connsiteY1" fmla="*/ 7583 h 2783790"/>
              <a:gd name="connsiteX2" fmla="*/ 1073 w 4836241"/>
              <a:gd name="connsiteY2" fmla="*/ 0 h 2783790"/>
              <a:gd name="connsiteX3" fmla="*/ 1073 w 4836241"/>
              <a:gd name="connsiteY3" fmla="*/ 2783790 h 2783790"/>
            </a:gdLst>
            <a:ahLst/>
            <a:cxnLst>
              <a:cxn ang="0">
                <a:pos x="connsiteX0" y="connsiteY0"/>
              </a:cxn>
              <a:cxn ang="0">
                <a:pos x="connsiteX1" y="connsiteY1"/>
              </a:cxn>
              <a:cxn ang="0">
                <a:pos x="connsiteX2" y="connsiteY2"/>
              </a:cxn>
              <a:cxn ang="0">
                <a:pos x="connsiteX3" y="connsiteY3"/>
              </a:cxn>
            </a:cxnLst>
            <a:rect l="l" t="t" r="r" b="b"/>
            <a:pathLst>
              <a:path w="4836241" h="2783790">
                <a:moveTo>
                  <a:pt x="1073" y="2783790"/>
                </a:moveTo>
                <a:lnTo>
                  <a:pt x="4836241" y="7583"/>
                </a:lnTo>
                <a:lnTo>
                  <a:pt x="1073" y="0"/>
                </a:lnTo>
                <a:cubicBezTo>
                  <a:pt x="-2644" y="926072"/>
                  <a:pt x="4790" y="1857718"/>
                  <a:pt x="1073" y="278379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6">
            <a:extLst>
              <a:ext uri="{FF2B5EF4-FFF2-40B4-BE49-F238E27FC236}">
                <a16:creationId xmlns:a16="http://schemas.microsoft.com/office/drawing/2014/main" xmlns="" id="{0657A203-02DB-C444-B47A-3C944ABBA37F}"/>
              </a:ext>
            </a:extLst>
          </p:cNvPr>
          <p:cNvSpPr/>
          <p:nvPr userDrawn="1"/>
        </p:nvSpPr>
        <p:spPr>
          <a:xfrm rot="5400000">
            <a:off x="-85875" y="1500285"/>
            <a:ext cx="1357182" cy="1190429"/>
          </a:xfrm>
          <a:custGeom>
            <a:avLst/>
            <a:gdLst>
              <a:gd name="connsiteX0" fmla="*/ 0 w 1357182"/>
              <a:gd name="connsiteY0" fmla="*/ 1175675 h 1175675"/>
              <a:gd name="connsiteX1" fmla="*/ 678591 w 1357182"/>
              <a:gd name="connsiteY1" fmla="*/ 0 h 1175675"/>
              <a:gd name="connsiteX2" fmla="*/ 1357182 w 1357182"/>
              <a:gd name="connsiteY2" fmla="*/ 1175675 h 1175675"/>
              <a:gd name="connsiteX3" fmla="*/ 0 w 1357182"/>
              <a:gd name="connsiteY3" fmla="*/ 1175675 h 1175675"/>
              <a:gd name="connsiteX0" fmla="*/ 0 w 1357182"/>
              <a:gd name="connsiteY0" fmla="*/ 1430272 h 1430272"/>
              <a:gd name="connsiteX1" fmla="*/ 1044354 w 1357182"/>
              <a:gd name="connsiteY1" fmla="*/ 0 h 1430272"/>
              <a:gd name="connsiteX2" fmla="*/ 1357182 w 1357182"/>
              <a:gd name="connsiteY2" fmla="*/ 1430272 h 1430272"/>
              <a:gd name="connsiteX3" fmla="*/ 0 w 1357182"/>
              <a:gd name="connsiteY3" fmla="*/ 1430272 h 1430272"/>
              <a:gd name="connsiteX0" fmla="*/ 0 w 1357182"/>
              <a:gd name="connsiteY0" fmla="*/ 1193604 h 1193604"/>
              <a:gd name="connsiteX1" fmla="*/ 678594 w 1357182"/>
              <a:gd name="connsiteY1" fmla="*/ 0 h 1193604"/>
              <a:gd name="connsiteX2" fmla="*/ 1357182 w 1357182"/>
              <a:gd name="connsiteY2" fmla="*/ 1193604 h 1193604"/>
              <a:gd name="connsiteX3" fmla="*/ 0 w 1357182"/>
              <a:gd name="connsiteY3" fmla="*/ 1193604 h 1193604"/>
              <a:gd name="connsiteX0" fmla="*/ 0 w 1357182"/>
              <a:gd name="connsiteY0" fmla="*/ 1196779 h 1196779"/>
              <a:gd name="connsiteX1" fmla="*/ 783369 w 1357182"/>
              <a:gd name="connsiteY1" fmla="*/ 0 h 1196779"/>
              <a:gd name="connsiteX2" fmla="*/ 1357182 w 1357182"/>
              <a:gd name="connsiteY2" fmla="*/ 1196779 h 1196779"/>
              <a:gd name="connsiteX3" fmla="*/ 0 w 1357182"/>
              <a:gd name="connsiteY3" fmla="*/ 1196779 h 1196779"/>
              <a:gd name="connsiteX0" fmla="*/ 0 w 1357182"/>
              <a:gd name="connsiteY0" fmla="*/ 1190429 h 1190429"/>
              <a:gd name="connsiteX1" fmla="*/ 681772 w 1357182"/>
              <a:gd name="connsiteY1" fmla="*/ 0 h 1190429"/>
              <a:gd name="connsiteX2" fmla="*/ 1357182 w 1357182"/>
              <a:gd name="connsiteY2" fmla="*/ 1190429 h 1190429"/>
              <a:gd name="connsiteX3" fmla="*/ 0 w 1357182"/>
              <a:gd name="connsiteY3" fmla="*/ 1190429 h 1190429"/>
            </a:gdLst>
            <a:ahLst/>
            <a:cxnLst>
              <a:cxn ang="0">
                <a:pos x="connsiteX0" y="connsiteY0"/>
              </a:cxn>
              <a:cxn ang="0">
                <a:pos x="connsiteX1" y="connsiteY1"/>
              </a:cxn>
              <a:cxn ang="0">
                <a:pos x="connsiteX2" y="connsiteY2"/>
              </a:cxn>
              <a:cxn ang="0">
                <a:pos x="connsiteX3" y="connsiteY3"/>
              </a:cxn>
            </a:cxnLst>
            <a:rect l="l" t="t" r="r" b="b"/>
            <a:pathLst>
              <a:path w="1357182" h="1190429">
                <a:moveTo>
                  <a:pt x="0" y="1190429"/>
                </a:moveTo>
                <a:lnTo>
                  <a:pt x="681772" y="0"/>
                </a:lnTo>
                <a:lnTo>
                  <a:pt x="1357182" y="1190429"/>
                </a:lnTo>
                <a:lnTo>
                  <a:pt x="0" y="119042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9538254"/>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ition marker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1711B91-5217-C849-B026-DA18E3C64317}"/>
              </a:ext>
            </a:extLst>
          </p:cNvPr>
          <p:cNvSpPr/>
          <p:nvPr userDrawn="1"/>
        </p:nvSpPr>
        <p:spPr>
          <a:xfrm>
            <a:off x="0" y="0"/>
            <a:ext cx="12192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Tree>
    <p:extLst>
      <p:ext uri="{BB962C8B-B14F-4D97-AF65-F5344CB8AC3E}">
        <p14:creationId xmlns:p14="http://schemas.microsoft.com/office/powerpoint/2010/main" val="579124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xmlns="" id="{D9590DEC-F4D9-AD4A-83C5-0BF125ADDB57}"/>
              </a:ext>
            </a:extLst>
          </p:cNvPr>
          <p:cNvSpPr/>
          <p:nvPr userDrawn="1"/>
        </p:nvSpPr>
        <p:spPr>
          <a:xfrm>
            <a:off x="3246474" y="2367517"/>
            <a:ext cx="8959703" cy="4494027"/>
          </a:xfrm>
          <a:custGeom>
            <a:avLst/>
            <a:gdLst>
              <a:gd name="connsiteX0" fmla="*/ 0 w 8959703"/>
              <a:gd name="connsiteY0" fmla="*/ 6195237 h 6195237"/>
              <a:gd name="connsiteX1" fmla="*/ 8959703 w 8959703"/>
              <a:gd name="connsiteY1" fmla="*/ 6195237 h 6195237"/>
              <a:gd name="connsiteX2" fmla="*/ 8959703 w 8959703"/>
              <a:gd name="connsiteY2" fmla="*/ 2147777 h 6195237"/>
              <a:gd name="connsiteX3" fmla="*/ 4805917 w 8959703"/>
              <a:gd name="connsiteY3" fmla="*/ 0 h 6195237"/>
              <a:gd name="connsiteX4" fmla="*/ 0 w 8959703"/>
              <a:gd name="connsiteY4" fmla="*/ 6195237 h 6195237"/>
              <a:gd name="connsiteX0" fmla="*/ 0 w 8959703"/>
              <a:gd name="connsiteY0" fmla="*/ 4295553 h 4295553"/>
              <a:gd name="connsiteX1" fmla="*/ 8959703 w 8959703"/>
              <a:gd name="connsiteY1" fmla="*/ 4295553 h 4295553"/>
              <a:gd name="connsiteX2" fmla="*/ 8959703 w 8959703"/>
              <a:gd name="connsiteY2" fmla="*/ 248093 h 4295553"/>
              <a:gd name="connsiteX3" fmla="*/ 6053470 w 8959703"/>
              <a:gd name="connsiteY3" fmla="*/ 0 h 4295553"/>
              <a:gd name="connsiteX4" fmla="*/ 0 w 8959703"/>
              <a:gd name="connsiteY4" fmla="*/ 4295553 h 4295553"/>
              <a:gd name="connsiteX0" fmla="*/ 0 w 8959703"/>
              <a:gd name="connsiteY0" fmla="*/ 5869172 h 5869172"/>
              <a:gd name="connsiteX1" fmla="*/ 8959703 w 8959703"/>
              <a:gd name="connsiteY1" fmla="*/ 5869172 h 5869172"/>
              <a:gd name="connsiteX2" fmla="*/ 8959703 w 8959703"/>
              <a:gd name="connsiteY2" fmla="*/ 182171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832112 w 8959703"/>
              <a:gd name="connsiteY2" fmla="*/ 2254102 h 5869172"/>
              <a:gd name="connsiteX3" fmla="*/ 5365898 w 8959703"/>
              <a:gd name="connsiteY3" fmla="*/ 0 h 5869172"/>
              <a:gd name="connsiteX4" fmla="*/ 0 w 8959703"/>
              <a:gd name="connsiteY4" fmla="*/ 5869172 h 5869172"/>
              <a:gd name="connsiteX0" fmla="*/ 0 w 8959703"/>
              <a:gd name="connsiteY0" fmla="*/ 5869172 h 5869172"/>
              <a:gd name="connsiteX1" fmla="*/ 8959703 w 8959703"/>
              <a:gd name="connsiteY1" fmla="*/ 5869172 h 5869172"/>
              <a:gd name="connsiteX2" fmla="*/ 8938438 w 8959703"/>
              <a:gd name="connsiteY2" fmla="*/ 2048540 h 5869172"/>
              <a:gd name="connsiteX3" fmla="*/ 5365898 w 8959703"/>
              <a:gd name="connsiteY3" fmla="*/ 0 h 5869172"/>
              <a:gd name="connsiteX4" fmla="*/ 0 w 8959703"/>
              <a:gd name="connsiteY4" fmla="*/ 5869172 h 5869172"/>
              <a:gd name="connsiteX0" fmla="*/ 0 w 8959703"/>
              <a:gd name="connsiteY0" fmla="*/ 4338083 h 4338083"/>
              <a:gd name="connsiteX1" fmla="*/ 8959703 w 8959703"/>
              <a:gd name="connsiteY1" fmla="*/ 4338083 h 4338083"/>
              <a:gd name="connsiteX2" fmla="*/ 8938438 w 8959703"/>
              <a:gd name="connsiteY2" fmla="*/ 517451 h 4338083"/>
              <a:gd name="connsiteX3" fmla="*/ 7386084 w 8959703"/>
              <a:gd name="connsiteY3" fmla="*/ 0 h 4338083"/>
              <a:gd name="connsiteX4" fmla="*/ 0 w 8959703"/>
              <a:gd name="connsiteY4" fmla="*/ 4338083 h 4338083"/>
              <a:gd name="connsiteX0" fmla="*/ 0 w 8959703"/>
              <a:gd name="connsiteY0" fmla="*/ 4494027 h 4494027"/>
              <a:gd name="connsiteX1" fmla="*/ 8959703 w 8959703"/>
              <a:gd name="connsiteY1" fmla="*/ 4494027 h 4494027"/>
              <a:gd name="connsiteX2" fmla="*/ 8938438 w 8959703"/>
              <a:gd name="connsiteY2" fmla="*/ 673395 h 4494027"/>
              <a:gd name="connsiteX3" fmla="*/ 7761767 w 8959703"/>
              <a:gd name="connsiteY3" fmla="*/ 0 h 4494027"/>
              <a:gd name="connsiteX4" fmla="*/ 0 w 8959703"/>
              <a:gd name="connsiteY4" fmla="*/ 4494027 h 4494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59703" h="4494027">
                <a:moveTo>
                  <a:pt x="0" y="4494027"/>
                </a:moveTo>
                <a:lnTo>
                  <a:pt x="8959703" y="4494027"/>
                </a:lnTo>
                <a:lnTo>
                  <a:pt x="8938438" y="673395"/>
                </a:lnTo>
                <a:lnTo>
                  <a:pt x="7761767" y="0"/>
                </a:lnTo>
                <a:lnTo>
                  <a:pt x="0" y="4494027"/>
                </a:lnTo>
                <a:close/>
              </a:path>
            </a:pathLst>
          </a:custGeom>
          <a:solidFill>
            <a:srgbClr val="0D30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xmlns="" id="{BCE3B58C-F163-A246-BA0E-F984B58D49F8}"/>
              </a:ext>
            </a:extLst>
          </p:cNvPr>
          <p:cNvSpPr/>
          <p:nvPr userDrawn="1"/>
        </p:nvSpPr>
        <p:spPr>
          <a:xfrm>
            <a:off x="0" y="-14177"/>
            <a:ext cx="11015330" cy="6875721"/>
          </a:xfrm>
          <a:custGeom>
            <a:avLst/>
            <a:gdLst>
              <a:gd name="connsiteX0" fmla="*/ 0 w 11015330"/>
              <a:gd name="connsiteY0" fmla="*/ 0 h 6875721"/>
              <a:gd name="connsiteX1" fmla="*/ 0 w 11015330"/>
              <a:gd name="connsiteY1" fmla="*/ 6875721 h 6875721"/>
              <a:gd name="connsiteX2" fmla="*/ 198474 w 11015330"/>
              <a:gd name="connsiteY2" fmla="*/ 6875721 h 6875721"/>
              <a:gd name="connsiteX3" fmla="*/ 3239386 w 11015330"/>
              <a:gd name="connsiteY3" fmla="*/ 6875721 h 6875721"/>
              <a:gd name="connsiteX4" fmla="*/ 11015330 w 11015330"/>
              <a:gd name="connsiteY4" fmla="*/ 2381693 h 6875721"/>
              <a:gd name="connsiteX5" fmla="*/ 6896986 w 11015330"/>
              <a:gd name="connsiteY5" fmla="*/ 14177 h 6875721"/>
              <a:gd name="connsiteX6" fmla="*/ 0 w 11015330"/>
              <a:gd name="connsiteY6" fmla="*/ 0 h 6875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15330" h="6875721">
                <a:moveTo>
                  <a:pt x="0" y="0"/>
                </a:moveTo>
                <a:lnTo>
                  <a:pt x="0" y="6875721"/>
                </a:lnTo>
                <a:lnTo>
                  <a:pt x="198474" y="6875721"/>
                </a:lnTo>
                <a:lnTo>
                  <a:pt x="3239386" y="6875721"/>
                </a:lnTo>
                <a:lnTo>
                  <a:pt x="11015330" y="2381693"/>
                </a:lnTo>
                <a:lnTo>
                  <a:pt x="6896986" y="14177"/>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a:extLst>
              <a:ext uri="{FF2B5EF4-FFF2-40B4-BE49-F238E27FC236}">
                <a16:creationId xmlns:a16="http://schemas.microsoft.com/office/drawing/2014/main" xmlns="" id="{43DE66BE-D7C8-F44E-8CEC-5468546F7999}"/>
              </a:ext>
            </a:extLst>
          </p:cNvPr>
          <p:cNvSpPr>
            <a:spLocks noGrp="1"/>
          </p:cNvSpPr>
          <p:nvPr>
            <p:ph type="body" sz="quarter" idx="12" hasCustomPrompt="1"/>
          </p:nvPr>
        </p:nvSpPr>
        <p:spPr>
          <a:xfrm>
            <a:off x="1181100" y="1181100"/>
            <a:ext cx="6172200" cy="1577355"/>
          </a:xfrm>
          <a:prstGeom prst="rect">
            <a:avLst/>
          </a:prstGeom>
        </p:spPr>
        <p:txBody>
          <a:bodyPr wrap="square" lIns="0" tIns="0" rIns="0" bIns="0" anchor="ctr" anchorCtr="0">
            <a:spAutoFit/>
          </a:bodyPr>
          <a:lstStyle>
            <a:lvl1pPr marL="0" indent="0">
              <a:lnSpc>
                <a:spcPts val="6000"/>
              </a:lnSpc>
              <a:spcBef>
                <a:spcPts val="0"/>
              </a:spcBef>
              <a:buFontTx/>
              <a:buNone/>
              <a:defRPr sz="6000" b="0" i="0">
                <a:solidFill>
                  <a:schemeClr val="bg1"/>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Presentation Title Goes Here</a:t>
            </a:r>
          </a:p>
        </p:txBody>
      </p:sp>
      <p:sp>
        <p:nvSpPr>
          <p:cNvPr id="10" name="Text Placeholder 2">
            <a:extLst>
              <a:ext uri="{FF2B5EF4-FFF2-40B4-BE49-F238E27FC236}">
                <a16:creationId xmlns:a16="http://schemas.microsoft.com/office/drawing/2014/main" xmlns="" id="{95979DB6-E6F8-C745-940F-BA51D60A8FEA}"/>
              </a:ext>
            </a:extLst>
          </p:cNvPr>
          <p:cNvSpPr>
            <a:spLocks noGrp="1"/>
          </p:cNvSpPr>
          <p:nvPr>
            <p:ph type="body" sz="quarter" idx="13" hasCustomPrompt="1"/>
          </p:nvPr>
        </p:nvSpPr>
        <p:spPr>
          <a:xfrm>
            <a:off x="1181100" y="3152001"/>
            <a:ext cx="6172200" cy="553998"/>
          </a:xfrm>
          <a:prstGeom prst="rect">
            <a:avLst/>
          </a:prstGeom>
        </p:spPr>
        <p:txBody>
          <a:bodyPr wrap="square" lIns="0" tIns="0" rIns="0" bIns="0" anchor="ctr" anchorCtr="0">
            <a:spAutoFit/>
          </a:bodyPr>
          <a:lstStyle>
            <a:lvl1pPr marL="0" indent="0">
              <a:lnSpc>
                <a:spcPct val="100000"/>
              </a:lnSpc>
              <a:spcBef>
                <a:spcPts val="0"/>
              </a:spcBef>
              <a:buFontTx/>
              <a:buNone/>
              <a:defRPr sz="3600" b="0" i="0">
                <a:solidFill>
                  <a:schemeClr val="bg1"/>
                </a:solidFill>
                <a:latin typeface="Helvetica Neue LT Pro 45 Light" panose="020B0403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Subhead Goes Here</a:t>
            </a:r>
          </a:p>
        </p:txBody>
      </p:sp>
      <p:sp>
        <p:nvSpPr>
          <p:cNvPr id="7" name="Content Placeholder 2">
            <a:extLst>
              <a:ext uri="{FF2B5EF4-FFF2-40B4-BE49-F238E27FC236}">
                <a16:creationId xmlns:a16="http://schemas.microsoft.com/office/drawing/2014/main" xmlns="" id="{90C3112C-01ED-DD44-B2DE-C060F602887D}"/>
              </a:ext>
            </a:extLst>
          </p:cNvPr>
          <p:cNvSpPr>
            <a:spLocks noGrp="1"/>
          </p:cNvSpPr>
          <p:nvPr>
            <p:ph sz="quarter" idx="14" hasCustomPrompt="1"/>
          </p:nvPr>
        </p:nvSpPr>
        <p:spPr>
          <a:xfrm>
            <a:off x="1181100" y="4264025"/>
            <a:ext cx="5715000" cy="341632"/>
          </a:xfrm>
          <a:prstGeom prst="rect">
            <a:avLst/>
          </a:prstGeom>
        </p:spPr>
        <p:txBody>
          <a:bodyPr lIns="0" tIns="0" rIns="0" bIns="0">
            <a:spAutoFit/>
          </a:bodyPr>
          <a:lstStyle>
            <a:lvl1pPr marL="0" indent="0" algn="l">
              <a:buFontTx/>
              <a:buNone/>
              <a:defRPr sz="2400" b="1" i="0">
                <a:solidFill>
                  <a:schemeClr val="bg1"/>
                </a:solidFill>
                <a:latin typeface="Helvetica Neue LT Pro 75" panose="020B0604020202020204" pitchFamily="34" charset="77"/>
              </a:defRPr>
            </a:lvl1pPr>
          </a:lstStyle>
          <a:p>
            <a:pPr lvl="0"/>
            <a:r>
              <a:rPr lang="en-US" dirty="0"/>
              <a:t>Presenter Name, Date, Etc.</a:t>
            </a:r>
          </a:p>
        </p:txBody>
      </p:sp>
      <p:pic>
        <p:nvPicPr>
          <p:cNvPr id="11" name="Picture 10">
            <a:extLst>
              <a:ext uri="{FF2B5EF4-FFF2-40B4-BE49-F238E27FC236}">
                <a16:creationId xmlns:a16="http://schemas.microsoft.com/office/drawing/2014/main" xmlns="" id="{A0643EEA-9230-3641-9B95-A0593CAF29CB}"/>
              </a:ext>
            </a:extLst>
          </p:cNvPr>
          <p:cNvPicPr>
            <a:picLocks noChangeAspect="1"/>
          </p:cNvPicPr>
          <p:nvPr userDrawn="1"/>
        </p:nvPicPr>
        <p:blipFill>
          <a:blip r:embed="rId2"/>
          <a:stretch>
            <a:fillRect/>
          </a:stretch>
        </p:blipFill>
        <p:spPr>
          <a:xfrm>
            <a:off x="8035443" y="5413390"/>
            <a:ext cx="2975457" cy="794493"/>
          </a:xfrm>
          <a:prstGeom prst="rect">
            <a:avLst/>
          </a:prstGeom>
        </p:spPr>
      </p:pic>
    </p:spTree>
    <p:extLst>
      <p:ext uri="{BB962C8B-B14F-4D97-AF65-F5344CB8AC3E}">
        <p14:creationId xmlns:p14="http://schemas.microsoft.com/office/powerpoint/2010/main" val="1794740245"/>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hoto slide (1 pic)">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5A2D31C-D84E-544B-BD4C-DB34358A54D2}"/>
              </a:ext>
            </a:extLst>
          </p:cNvPr>
          <p:cNvSpPr>
            <a:spLocks noGrp="1"/>
          </p:cNvSpPr>
          <p:nvPr>
            <p:ph type="pic" sz="quarter" idx="10" hasCustomPrompt="1"/>
          </p:nvPr>
        </p:nvSpPr>
        <p:spPr>
          <a:xfrm>
            <a:off x="0" y="0"/>
            <a:ext cx="12192000" cy="6858000"/>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3" name="Right Triangle 2">
            <a:extLst>
              <a:ext uri="{FF2B5EF4-FFF2-40B4-BE49-F238E27FC236}">
                <a16:creationId xmlns:a16="http://schemas.microsoft.com/office/drawing/2014/main" xmlns="" id="{75B46AA5-8B4A-6248-9653-FCCD6BD73996}"/>
              </a:ext>
            </a:extLst>
          </p:cNvPr>
          <p:cNvSpPr/>
          <p:nvPr userDrawn="1"/>
        </p:nvSpPr>
        <p:spPr>
          <a:xfrm flipH="1">
            <a:off x="9410700" y="5254625"/>
            <a:ext cx="2781300" cy="1622425"/>
          </a:xfrm>
          <a:prstGeom prst="rtTriangle">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sp>
        <p:nvSpPr>
          <p:cNvPr id="4" name="Right Triangle 3">
            <a:extLst>
              <a:ext uri="{FF2B5EF4-FFF2-40B4-BE49-F238E27FC236}">
                <a16:creationId xmlns:a16="http://schemas.microsoft.com/office/drawing/2014/main" xmlns="" id="{11080257-22FE-9849-AD2C-419E0D518CBC}"/>
              </a:ext>
            </a:extLst>
          </p:cNvPr>
          <p:cNvSpPr/>
          <p:nvPr userDrawn="1"/>
        </p:nvSpPr>
        <p:spPr>
          <a:xfrm rot="10800000" flipH="1">
            <a:off x="0" y="0"/>
            <a:ext cx="2781300" cy="1622425"/>
          </a:xfrm>
          <a:prstGeom prst="rtTriangle">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pic>
        <p:nvPicPr>
          <p:cNvPr id="5" name="logomark" descr="A close up of a card&#10;&#10;Description automatically generated">
            <a:extLst>
              <a:ext uri="{FF2B5EF4-FFF2-40B4-BE49-F238E27FC236}">
                <a16:creationId xmlns:a16="http://schemas.microsoft.com/office/drawing/2014/main" xmlns="" id="{5B8955CA-48AF-F242-B95C-57452ECB1EBE}"/>
              </a:ext>
            </a:extLst>
          </p:cNvPr>
          <p:cNvPicPr>
            <a:picLocks noChangeAspect="1"/>
          </p:cNvPicPr>
          <p:nvPr userDrawn="1"/>
        </p:nvPicPr>
        <p:blipFill>
          <a:blip r:embed="rId2"/>
          <a:stretch>
            <a:fillRect/>
          </a:stretch>
        </p:blipFill>
        <p:spPr>
          <a:xfrm>
            <a:off x="10834365" y="5900755"/>
            <a:ext cx="836077" cy="836077"/>
          </a:xfrm>
          <a:prstGeom prst="rect">
            <a:avLst/>
          </a:prstGeom>
        </p:spPr>
      </p:pic>
    </p:spTree>
    <p:extLst>
      <p:ext uri="{BB962C8B-B14F-4D97-AF65-F5344CB8AC3E}">
        <p14:creationId xmlns:p14="http://schemas.microsoft.com/office/powerpoint/2010/main" val="1381213507"/>
      </p:ext>
    </p:extLst>
  </p:cSld>
  <p:clrMapOvr>
    <a:masterClrMapping/>
  </p:clrMapOvr>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Photo slide (3 pics)">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xmlns="" id="{FBAA5446-FA29-A14A-A954-86E2E49B6196}"/>
              </a:ext>
            </a:extLst>
          </p:cNvPr>
          <p:cNvSpPr>
            <a:spLocks noGrp="1"/>
          </p:cNvSpPr>
          <p:nvPr>
            <p:ph type="pic" sz="quarter" idx="10" hasCustomPrompt="1"/>
          </p:nvPr>
        </p:nvSpPr>
        <p:spPr>
          <a:xfrm>
            <a:off x="0" y="0"/>
            <a:ext cx="6896100" cy="6858000"/>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0" name="Picture Placeholder 6">
            <a:extLst>
              <a:ext uri="{FF2B5EF4-FFF2-40B4-BE49-F238E27FC236}">
                <a16:creationId xmlns:a16="http://schemas.microsoft.com/office/drawing/2014/main" xmlns="" id="{F8AE6785-3107-C942-9F90-47B423507971}"/>
              </a:ext>
            </a:extLst>
          </p:cNvPr>
          <p:cNvSpPr>
            <a:spLocks noGrp="1"/>
          </p:cNvSpPr>
          <p:nvPr>
            <p:ph type="pic" sz="quarter" idx="11" hasCustomPrompt="1"/>
          </p:nvPr>
        </p:nvSpPr>
        <p:spPr>
          <a:xfrm>
            <a:off x="6896100" y="0"/>
            <a:ext cx="5295900" cy="3448049"/>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1" name="Picture Placeholder 6">
            <a:extLst>
              <a:ext uri="{FF2B5EF4-FFF2-40B4-BE49-F238E27FC236}">
                <a16:creationId xmlns:a16="http://schemas.microsoft.com/office/drawing/2014/main" xmlns="" id="{45BA251C-9AF1-9D46-BE53-059AA51422ED}"/>
              </a:ext>
            </a:extLst>
          </p:cNvPr>
          <p:cNvSpPr>
            <a:spLocks noGrp="1"/>
          </p:cNvSpPr>
          <p:nvPr>
            <p:ph type="pic" sz="quarter" idx="12" hasCustomPrompt="1"/>
          </p:nvPr>
        </p:nvSpPr>
        <p:spPr>
          <a:xfrm>
            <a:off x="6896100" y="3448049"/>
            <a:ext cx="5295900" cy="3409952"/>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3" name="Right Triangle 2">
            <a:extLst>
              <a:ext uri="{FF2B5EF4-FFF2-40B4-BE49-F238E27FC236}">
                <a16:creationId xmlns:a16="http://schemas.microsoft.com/office/drawing/2014/main" xmlns="" id="{75B46AA5-8B4A-6248-9653-FCCD6BD73996}"/>
              </a:ext>
            </a:extLst>
          </p:cNvPr>
          <p:cNvSpPr/>
          <p:nvPr userDrawn="1"/>
        </p:nvSpPr>
        <p:spPr>
          <a:xfrm flipH="1">
            <a:off x="9410700" y="5254625"/>
            <a:ext cx="2781300" cy="1622425"/>
          </a:xfrm>
          <a:prstGeom prst="rtTriangle">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sp>
        <p:nvSpPr>
          <p:cNvPr id="4" name="Right Triangle 3">
            <a:extLst>
              <a:ext uri="{FF2B5EF4-FFF2-40B4-BE49-F238E27FC236}">
                <a16:creationId xmlns:a16="http://schemas.microsoft.com/office/drawing/2014/main" xmlns="" id="{11080257-22FE-9849-AD2C-419E0D518CBC}"/>
              </a:ext>
            </a:extLst>
          </p:cNvPr>
          <p:cNvSpPr/>
          <p:nvPr userDrawn="1"/>
        </p:nvSpPr>
        <p:spPr>
          <a:xfrm rot="10800000" flipH="1">
            <a:off x="0" y="0"/>
            <a:ext cx="2781300" cy="1622425"/>
          </a:xfrm>
          <a:prstGeom prst="rtTriangle">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pic>
        <p:nvPicPr>
          <p:cNvPr id="5" name="logomark" descr="A close up of a card&#10;&#10;Description automatically generated">
            <a:extLst>
              <a:ext uri="{FF2B5EF4-FFF2-40B4-BE49-F238E27FC236}">
                <a16:creationId xmlns:a16="http://schemas.microsoft.com/office/drawing/2014/main" xmlns="" id="{5B8955CA-48AF-F242-B95C-57452ECB1EBE}"/>
              </a:ext>
            </a:extLst>
          </p:cNvPr>
          <p:cNvPicPr>
            <a:picLocks noChangeAspect="1"/>
          </p:cNvPicPr>
          <p:nvPr userDrawn="1"/>
        </p:nvPicPr>
        <p:blipFill>
          <a:blip r:embed="rId2"/>
          <a:stretch>
            <a:fillRect/>
          </a:stretch>
        </p:blipFill>
        <p:spPr>
          <a:xfrm>
            <a:off x="10834365" y="5900755"/>
            <a:ext cx="836077" cy="836077"/>
          </a:xfrm>
          <a:prstGeom prst="rect">
            <a:avLst/>
          </a:prstGeom>
        </p:spPr>
      </p:pic>
    </p:spTree>
    <p:extLst>
      <p:ext uri="{BB962C8B-B14F-4D97-AF65-F5344CB8AC3E}">
        <p14:creationId xmlns:p14="http://schemas.microsoft.com/office/powerpoint/2010/main" val="4231139176"/>
      </p:ext>
    </p:extLst>
  </p:cSld>
  <p:clrMapOvr>
    <a:masterClrMapping/>
  </p:clrMapOvr>
  <p:extLst mod="1">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Photo slide (4 pics)">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xmlns="" id="{1C0C6634-9BB6-1549-96D4-80A22DC9FEA1}"/>
              </a:ext>
            </a:extLst>
          </p:cNvPr>
          <p:cNvSpPr>
            <a:spLocks noGrp="1"/>
          </p:cNvSpPr>
          <p:nvPr>
            <p:ph type="pic" sz="quarter" idx="13" hasCustomPrompt="1"/>
          </p:nvPr>
        </p:nvSpPr>
        <p:spPr>
          <a:xfrm>
            <a:off x="0" y="0"/>
            <a:ext cx="6896100" cy="3409951"/>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1" name="Picture Placeholder 6">
            <a:extLst>
              <a:ext uri="{FF2B5EF4-FFF2-40B4-BE49-F238E27FC236}">
                <a16:creationId xmlns:a16="http://schemas.microsoft.com/office/drawing/2014/main" xmlns="" id="{7644F3E3-0285-A547-8F26-7EE6E1632150}"/>
              </a:ext>
            </a:extLst>
          </p:cNvPr>
          <p:cNvSpPr>
            <a:spLocks noGrp="1"/>
          </p:cNvSpPr>
          <p:nvPr>
            <p:ph type="pic" sz="quarter" idx="12" hasCustomPrompt="1"/>
          </p:nvPr>
        </p:nvSpPr>
        <p:spPr>
          <a:xfrm>
            <a:off x="4838700" y="3429001"/>
            <a:ext cx="7353300" cy="3429000"/>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2" name="Picture Placeholder 6">
            <a:extLst>
              <a:ext uri="{FF2B5EF4-FFF2-40B4-BE49-F238E27FC236}">
                <a16:creationId xmlns:a16="http://schemas.microsoft.com/office/drawing/2014/main" xmlns="" id="{8572FF5E-E916-0243-A0EF-BC41949F4B76}"/>
              </a:ext>
            </a:extLst>
          </p:cNvPr>
          <p:cNvSpPr>
            <a:spLocks noGrp="1"/>
          </p:cNvSpPr>
          <p:nvPr>
            <p:ph type="pic" sz="quarter" idx="10" hasCustomPrompt="1"/>
          </p:nvPr>
        </p:nvSpPr>
        <p:spPr>
          <a:xfrm>
            <a:off x="0" y="3429001"/>
            <a:ext cx="4838700" cy="3429000"/>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3" name="Picture Placeholder 6">
            <a:extLst>
              <a:ext uri="{FF2B5EF4-FFF2-40B4-BE49-F238E27FC236}">
                <a16:creationId xmlns:a16="http://schemas.microsoft.com/office/drawing/2014/main" xmlns="" id="{D02A649B-288E-7644-B4BF-FC19A554E936}"/>
              </a:ext>
            </a:extLst>
          </p:cNvPr>
          <p:cNvSpPr>
            <a:spLocks noGrp="1"/>
          </p:cNvSpPr>
          <p:nvPr>
            <p:ph type="pic" sz="quarter" idx="11" hasCustomPrompt="1"/>
          </p:nvPr>
        </p:nvSpPr>
        <p:spPr>
          <a:xfrm>
            <a:off x="6896100" y="0"/>
            <a:ext cx="5295900" cy="3409951"/>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3" name="Right Triangle 2">
            <a:extLst>
              <a:ext uri="{FF2B5EF4-FFF2-40B4-BE49-F238E27FC236}">
                <a16:creationId xmlns:a16="http://schemas.microsoft.com/office/drawing/2014/main" xmlns="" id="{75B46AA5-8B4A-6248-9653-FCCD6BD73996}"/>
              </a:ext>
            </a:extLst>
          </p:cNvPr>
          <p:cNvSpPr/>
          <p:nvPr userDrawn="1"/>
        </p:nvSpPr>
        <p:spPr>
          <a:xfrm flipH="1">
            <a:off x="9410700" y="5254625"/>
            <a:ext cx="2781300" cy="1622425"/>
          </a:xfrm>
          <a:prstGeom prst="rtTriangle">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sp>
        <p:nvSpPr>
          <p:cNvPr id="4" name="Right Triangle 3">
            <a:extLst>
              <a:ext uri="{FF2B5EF4-FFF2-40B4-BE49-F238E27FC236}">
                <a16:creationId xmlns:a16="http://schemas.microsoft.com/office/drawing/2014/main" xmlns="" id="{11080257-22FE-9849-AD2C-419E0D518CBC}"/>
              </a:ext>
            </a:extLst>
          </p:cNvPr>
          <p:cNvSpPr/>
          <p:nvPr userDrawn="1"/>
        </p:nvSpPr>
        <p:spPr>
          <a:xfrm rot="10800000" flipH="1">
            <a:off x="0" y="0"/>
            <a:ext cx="2781300" cy="1622425"/>
          </a:xfrm>
          <a:prstGeom prst="rtTriangle">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pic>
        <p:nvPicPr>
          <p:cNvPr id="5" name="logomark" descr="A close up of a card&#10;&#10;Description automatically generated">
            <a:extLst>
              <a:ext uri="{FF2B5EF4-FFF2-40B4-BE49-F238E27FC236}">
                <a16:creationId xmlns:a16="http://schemas.microsoft.com/office/drawing/2014/main" xmlns="" id="{5B8955CA-48AF-F242-B95C-57452ECB1EBE}"/>
              </a:ext>
            </a:extLst>
          </p:cNvPr>
          <p:cNvPicPr>
            <a:picLocks noChangeAspect="1"/>
          </p:cNvPicPr>
          <p:nvPr userDrawn="1"/>
        </p:nvPicPr>
        <p:blipFill>
          <a:blip r:embed="rId2"/>
          <a:stretch>
            <a:fillRect/>
          </a:stretch>
        </p:blipFill>
        <p:spPr>
          <a:xfrm>
            <a:off x="10834365" y="5900755"/>
            <a:ext cx="836077" cy="836077"/>
          </a:xfrm>
          <a:prstGeom prst="rect">
            <a:avLst/>
          </a:prstGeom>
        </p:spPr>
      </p:pic>
    </p:spTree>
    <p:extLst>
      <p:ext uri="{BB962C8B-B14F-4D97-AF65-F5344CB8AC3E}">
        <p14:creationId xmlns:p14="http://schemas.microsoft.com/office/powerpoint/2010/main" val="3351223948"/>
      </p:ext>
    </p:extLst>
  </p:cSld>
  <p:clrMapOvr>
    <a:masterClrMapping/>
  </p:clrMapOvr>
  <p:extLst mod="1">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Photo slide (6 pics)">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xmlns="" id="{721D1B67-0ACE-C84C-826F-526D72A5E7DB}"/>
              </a:ext>
            </a:extLst>
          </p:cNvPr>
          <p:cNvSpPr>
            <a:spLocks noGrp="1"/>
          </p:cNvSpPr>
          <p:nvPr>
            <p:ph type="pic" sz="quarter" idx="13" hasCustomPrompt="1"/>
          </p:nvPr>
        </p:nvSpPr>
        <p:spPr>
          <a:xfrm>
            <a:off x="0" y="0"/>
            <a:ext cx="6896099" cy="3428999"/>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2" name="Picture Placeholder 6">
            <a:extLst>
              <a:ext uri="{FF2B5EF4-FFF2-40B4-BE49-F238E27FC236}">
                <a16:creationId xmlns:a16="http://schemas.microsoft.com/office/drawing/2014/main" xmlns="" id="{B4393A4D-8E45-8B48-9410-AA5103D854F7}"/>
              </a:ext>
            </a:extLst>
          </p:cNvPr>
          <p:cNvSpPr>
            <a:spLocks noGrp="1"/>
          </p:cNvSpPr>
          <p:nvPr>
            <p:ph type="pic" sz="quarter" idx="10" hasCustomPrompt="1"/>
          </p:nvPr>
        </p:nvSpPr>
        <p:spPr>
          <a:xfrm>
            <a:off x="2781300" y="3429000"/>
            <a:ext cx="2514600" cy="3429000"/>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3" name="Picture Placeholder 6">
            <a:extLst>
              <a:ext uri="{FF2B5EF4-FFF2-40B4-BE49-F238E27FC236}">
                <a16:creationId xmlns:a16="http://schemas.microsoft.com/office/drawing/2014/main" xmlns="" id="{D646DDA9-8606-324F-9542-39C6FE7954D0}"/>
              </a:ext>
            </a:extLst>
          </p:cNvPr>
          <p:cNvSpPr>
            <a:spLocks noGrp="1"/>
          </p:cNvSpPr>
          <p:nvPr>
            <p:ph type="pic" sz="quarter" idx="11" hasCustomPrompt="1"/>
          </p:nvPr>
        </p:nvSpPr>
        <p:spPr>
          <a:xfrm>
            <a:off x="9410700" y="0"/>
            <a:ext cx="2781300" cy="3428998"/>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4" name="Picture Placeholder 6">
            <a:extLst>
              <a:ext uri="{FF2B5EF4-FFF2-40B4-BE49-F238E27FC236}">
                <a16:creationId xmlns:a16="http://schemas.microsoft.com/office/drawing/2014/main" xmlns="" id="{F9A08AFD-9622-3643-982B-B57D07B9A2AB}"/>
              </a:ext>
            </a:extLst>
          </p:cNvPr>
          <p:cNvSpPr>
            <a:spLocks noGrp="1"/>
          </p:cNvSpPr>
          <p:nvPr>
            <p:ph type="pic" sz="quarter" idx="12" hasCustomPrompt="1"/>
          </p:nvPr>
        </p:nvSpPr>
        <p:spPr>
          <a:xfrm>
            <a:off x="5295900" y="3429000"/>
            <a:ext cx="6896100" cy="3448049"/>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6" name="Picture Placeholder 6">
            <a:extLst>
              <a:ext uri="{FF2B5EF4-FFF2-40B4-BE49-F238E27FC236}">
                <a16:creationId xmlns:a16="http://schemas.microsoft.com/office/drawing/2014/main" xmlns="" id="{DB6C0ECA-D29B-7543-B6A8-5EEB5C63C6E8}"/>
              </a:ext>
            </a:extLst>
          </p:cNvPr>
          <p:cNvSpPr>
            <a:spLocks noGrp="1"/>
          </p:cNvSpPr>
          <p:nvPr>
            <p:ph type="pic" sz="quarter" idx="14" hasCustomPrompt="1"/>
          </p:nvPr>
        </p:nvSpPr>
        <p:spPr>
          <a:xfrm>
            <a:off x="6896100" y="-1"/>
            <a:ext cx="2514600" cy="3428999"/>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17" name="Picture Placeholder 6">
            <a:extLst>
              <a:ext uri="{FF2B5EF4-FFF2-40B4-BE49-F238E27FC236}">
                <a16:creationId xmlns:a16="http://schemas.microsoft.com/office/drawing/2014/main" xmlns="" id="{DCA8FA15-F697-5D41-A3AB-FDA841CA0EB2}"/>
              </a:ext>
            </a:extLst>
          </p:cNvPr>
          <p:cNvSpPr>
            <a:spLocks noGrp="1"/>
          </p:cNvSpPr>
          <p:nvPr>
            <p:ph type="pic" sz="quarter" idx="15" hasCustomPrompt="1"/>
          </p:nvPr>
        </p:nvSpPr>
        <p:spPr>
          <a:xfrm>
            <a:off x="0" y="3429000"/>
            <a:ext cx="2781300" cy="3429000"/>
          </a:xfrm>
          <a:prstGeom prst="rect">
            <a:avLst/>
          </a:prstGeom>
          <a:solidFill>
            <a:schemeClr val="accent6"/>
          </a:solidFill>
        </p:spPr>
        <p:txBody>
          <a:bodyPr anchor="ctr"/>
          <a:lstStyle>
            <a:lvl1pPr marL="0" indent="0" algn="ctr">
              <a:buNone/>
              <a:defRPr b="0" i="0">
                <a:noFill/>
                <a:latin typeface="Helvetica Neue LT Pro 45 Light" panose="020B0403020202020204" pitchFamily="34" charset="77"/>
              </a:defRPr>
            </a:lvl1pPr>
          </a:lstStyle>
          <a:p>
            <a:r>
              <a:rPr lang="en-US" dirty="0"/>
              <a:t>Insert Photo Here</a:t>
            </a:r>
          </a:p>
          <a:p>
            <a:endParaRPr lang="en-US" dirty="0"/>
          </a:p>
          <a:p>
            <a:endParaRPr lang="en-US" dirty="0"/>
          </a:p>
        </p:txBody>
      </p:sp>
      <p:sp>
        <p:nvSpPr>
          <p:cNvPr id="3" name="Right Triangle 2">
            <a:extLst>
              <a:ext uri="{FF2B5EF4-FFF2-40B4-BE49-F238E27FC236}">
                <a16:creationId xmlns:a16="http://schemas.microsoft.com/office/drawing/2014/main" xmlns="" id="{75B46AA5-8B4A-6248-9653-FCCD6BD73996}"/>
              </a:ext>
            </a:extLst>
          </p:cNvPr>
          <p:cNvSpPr/>
          <p:nvPr userDrawn="1"/>
        </p:nvSpPr>
        <p:spPr>
          <a:xfrm flipH="1">
            <a:off x="9410700" y="5254625"/>
            <a:ext cx="2781300" cy="1622425"/>
          </a:xfrm>
          <a:prstGeom prst="rtTriangle">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sp>
        <p:nvSpPr>
          <p:cNvPr id="4" name="Right Triangle 3">
            <a:extLst>
              <a:ext uri="{FF2B5EF4-FFF2-40B4-BE49-F238E27FC236}">
                <a16:creationId xmlns:a16="http://schemas.microsoft.com/office/drawing/2014/main" xmlns="" id="{11080257-22FE-9849-AD2C-419E0D518CBC}"/>
              </a:ext>
            </a:extLst>
          </p:cNvPr>
          <p:cNvSpPr/>
          <p:nvPr userDrawn="1"/>
        </p:nvSpPr>
        <p:spPr>
          <a:xfrm rot="10800000" flipH="1">
            <a:off x="0" y="0"/>
            <a:ext cx="2781300" cy="1622425"/>
          </a:xfrm>
          <a:prstGeom prst="rtTriangle">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Helvetica Neue LT Pro 45 Light" panose="020B0403020202020204" pitchFamily="34" charset="77"/>
            </a:endParaRPr>
          </a:p>
        </p:txBody>
      </p:sp>
      <p:pic>
        <p:nvPicPr>
          <p:cNvPr id="5" name="logomark" descr="A close up of a card&#10;&#10;Description automatically generated">
            <a:extLst>
              <a:ext uri="{FF2B5EF4-FFF2-40B4-BE49-F238E27FC236}">
                <a16:creationId xmlns:a16="http://schemas.microsoft.com/office/drawing/2014/main" xmlns="" id="{5B8955CA-48AF-F242-B95C-57452ECB1EBE}"/>
              </a:ext>
            </a:extLst>
          </p:cNvPr>
          <p:cNvPicPr>
            <a:picLocks noChangeAspect="1"/>
          </p:cNvPicPr>
          <p:nvPr userDrawn="1"/>
        </p:nvPicPr>
        <p:blipFill>
          <a:blip r:embed="rId2"/>
          <a:stretch>
            <a:fillRect/>
          </a:stretch>
        </p:blipFill>
        <p:spPr>
          <a:xfrm>
            <a:off x="10834365" y="5900755"/>
            <a:ext cx="836077" cy="836077"/>
          </a:xfrm>
          <a:prstGeom prst="rect">
            <a:avLst/>
          </a:prstGeom>
        </p:spPr>
      </p:pic>
    </p:spTree>
    <p:extLst>
      <p:ext uri="{BB962C8B-B14F-4D97-AF65-F5344CB8AC3E}">
        <p14:creationId xmlns:p14="http://schemas.microsoft.com/office/powerpoint/2010/main" val="1620961054"/>
      </p:ext>
    </p:extLst>
  </p:cSld>
  <p:clrMapOvr>
    <a:masterClrMapping/>
  </p:clrMapOvr>
  <p:extLst mod="1">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Section / Break slide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D92629C-A765-D444-A242-784DB1C27770}"/>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xmlns="" id="{5EE9C31D-7374-DA4D-B69E-A8C7072F9960}"/>
              </a:ext>
            </a:extLst>
          </p:cNvPr>
          <p:cNvPicPr>
            <a:picLocks noChangeAspect="1"/>
          </p:cNvPicPr>
          <p:nvPr userDrawn="1"/>
        </p:nvPicPr>
        <p:blipFill>
          <a:blip r:embed="rId3"/>
          <a:stretch>
            <a:fillRect/>
          </a:stretch>
        </p:blipFill>
        <p:spPr>
          <a:xfrm>
            <a:off x="8953500" y="5669158"/>
            <a:ext cx="2057400" cy="549358"/>
          </a:xfrm>
          <a:prstGeom prst="rect">
            <a:avLst/>
          </a:prstGeom>
        </p:spPr>
      </p:pic>
      <p:sp>
        <p:nvSpPr>
          <p:cNvPr id="9" name="Text Placeholder 2">
            <a:extLst>
              <a:ext uri="{FF2B5EF4-FFF2-40B4-BE49-F238E27FC236}">
                <a16:creationId xmlns:a16="http://schemas.microsoft.com/office/drawing/2014/main" xmlns="" id="{BC1F84A6-AD4F-7746-BCC0-F49B18EF5809}"/>
              </a:ext>
            </a:extLst>
          </p:cNvPr>
          <p:cNvSpPr>
            <a:spLocks noGrp="1"/>
          </p:cNvSpPr>
          <p:nvPr>
            <p:ph type="body" sz="quarter" idx="12" hasCustomPrompt="1"/>
          </p:nvPr>
        </p:nvSpPr>
        <p:spPr>
          <a:xfrm>
            <a:off x="1117302" y="868778"/>
            <a:ext cx="6172200" cy="2308324"/>
          </a:xfrm>
          <a:prstGeom prst="rect">
            <a:avLst/>
          </a:prstGeom>
        </p:spPr>
        <p:txBody>
          <a:bodyPr wrap="square" lIns="0" tIns="0" rIns="0" bIns="0" anchor="t" anchorCtr="0">
            <a:spAutoFit/>
          </a:bodyPr>
          <a:lstStyle>
            <a:lvl1pPr marL="0" indent="0">
              <a:lnSpc>
                <a:spcPts val="9000"/>
              </a:lnSpc>
              <a:spcBef>
                <a:spcPts val="0"/>
              </a:spcBef>
              <a:buFontTx/>
              <a:buNone/>
              <a:defRPr sz="9000" b="1" i="0">
                <a:solidFill>
                  <a:schemeClr val="bg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Marketing</a:t>
            </a:r>
          </a:p>
          <a:p>
            <a:pPr lvl="0"/>
            <a:r>
              <a:rPr lang="en-US" dirty="0"/>
              <a:t>Plan</a:t>
            </a:r>
          </a:p>
        </p:txBody>
      </p:sp>
      <p:sp>
        <p:nvSpPr>
          <p:cNvPr id="10" name="Text Placeholder 2">
            <a:extLst>
              <a:ext uri="{FF2B5EF4-FFF2-40B4-BE49-F238E27FC236}">
                <a16:creationId xmlns:a16="http://schemas.microsoft.com/office/drawing/2014/main" xmlns="" id="{D7CA661E-C7CE-D545-A5B5-1B1F1BFF91A4}"/>
              </a:ext>
            </a:extLst>
          </p:cNvPr>
          <p:cNvSpPr>
            <a:spLocks noGrp="1"/>
          </p:cNvSpPr>
          <p:nvPr>
            <p:ph type="body" sz="quarter" idx="13" hasCustomPrompt="1"/>
          </p:nvPr>
        </p:nvSpPr>
        <p:spPr>
          <a:xfrm>
            <a:off x="1181100" y="3428451"/>
            <a:ext cx="6172200" cy="553998"/>
          </a:xfrm>
          <a:prstGeom prst="rect">
            <a:avLst/>
          </a:prstGeom>
        </p:spPr>
        <p:txBody>
          <a:bodyPr wrap="square" lIns="0" tIns="0" rIns="0" bIns="0" anchor="ctr" anchorCtr="0">
            <a:spAutoFit/>
          </a:bodyPr>
          <a:lstStyle>
            <a:lvl1pPr marL="0" indent="0">
              <a:lnSpc>
                <a:spcPct val="100000"/>
              </a:lnSpc>
              <a:spcBef>
                <a:spcPts val="0"/>
              </a:spcBef>
              <a:buFontTx/>
              <a:buNone/>
              <a:defRPr sz="3600" b="0" i="0">
                <a:solidFill>
                  <a:schemeClr val="bg1"/>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Year</a:t>
            </a:r>
          </a:p>
        </p:txBody>
      </p:sp>
      <p:sp>
        <p:nvSpPr>
          <p:cNvPr id="11" name="Picture Placeholder 2">
            <a:extLst>
              <a:ext uri="{FF2B5EF4-FFF2-40B4-BE49-F238E27FC236}">
                <a16:creationId xmlns:a16="http://schemas.microsoft.com/office/drawing/2014/main" xmlns="" id="{B60AA771-71B4-C245-8430-60A1898FA059}"/>
              </a:ext>
            </a:extLst>
          </p:cNvPr>
          <p:cNvSpPr>
            <a:spLocks noGrp="1"/>
          </p:cNvSpPr>
          <p:nvPr>
            <p:ph type="pic" sz="quarter" idx="14" hasCustomPrompt="1"/>
          </p:nvPr>
        </p:nvSpPr>
        <p:spPr>
          <a:xfrm>
            <a:off x="1191733" y="4515300"/>
            <a:ext cx="2577800" cy="1275906"/>
          </a:xfrm>
          <a:prstGeom prst="rect">
            <a:avLst/>
          </a:prstGeom>
        </p:spPr>
        <p:txBody>
          <a:bodyPr anchor="ctr"/>
          <a:lstStyle>
            <a:lvl1pPr marL="0" indent="0" algn="ctr">
              <a:buNone/>
              <a:defRPr sz="1600">
                <a:solidFill>
                  <a:schemeClr val="bg1"/>
                </a:solidFill>
              </a:defRPr>
            </a:lvl1pPr>
          </a:lstStyle>
          <a:p>
            <a:r>
              <a:rPr lang="en-US" dirty="0"/>
              <a:t>Insert Your Reverse-Colored Logo Here</a:t>
            </a:r>
          </a:p>
        </p:txBody>
      </p:sp>
    </p:spTree>
    <p:extLst>
      <p:ext uri="{BB962C8B-B14F-4D97-AF65-F5344CB8AC3E}">
        <p14:creationId xmlns:p14="http://schemas.microsoft.com/office/powerpoint/2010/main" val="1197210650"/>
      </p:ext>
    </p:extLst>
  </p:cSld>
  <p:clrMapOvr>
    <a:masterClrMapping/>
  </p:clrMapOvr>
  <p:extLst mod="1">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1886165211"/>
      </p:ext>
    </p:extLst>
  </p:cSld>
  <p:clrMapOvr>
    <a:masterClrMapping/>
  </p:clrMapOvr>
  <p:extLst mod="1">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2660213177"/>
      </p:ext>
    </p:extLst>
  </p:cSld>
  <p:clrMapOvr>
    <a:masterClrMapping/>
  </p:clrMapOvr>
  <p:extLst mod="1">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475764202"/>
      </p:ext>
    </p:extLst>
  </p:cSld>
  <p:clrMapOvr>
    <a:masterClrMapping/>
  </p:clrMapOvr>
  <p:extLst mod="1">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4111067362"/>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0" name="Text Placeholder 2">
            <a:extLst>
              <a:ext uri="{FF2B5EF4-FFF2-40B4-BE49-F238E27FC236}">
                <a16:creationId xmlns:a16="http://schemas.microsoft.com/office/drawing/2014/main" xmlns="" id="{23EA2317-35B1-CC40-BC3A-53718CFC2CFB}"/>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bg2"/>
                </a:solidFill>
                <a:latin typeface="Helvetica Neue LT Pro 65 Medium" panose="020B0604020202020204" pitchFamily="34" charset="77"/>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1" name="Text Placeholder 4">
            <a:extLst>
              <a:ext uri="{FF2B5EF4-FFF2-40B4-BE49-F238E27FC236}">
                <a16:creationId xmlns:a16="http://schemas.microsoft.com/office/drawing/2014/main" xmlns="" id="{924C8258-6EE3-EC49-B154-2109669B26ED}"/>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Helvetica Neue LT Pro 45 Light" panose="020B0403020202020204" pitchFamily="34" charset="77"/>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13" name="Picture 12">
            <a:extLst>
              <a:ext uri="{FF2B5EF4-FFF2-40B4-BE49-F238E27FC236}">
                <a16:creationId xmlns:a16="http://schemas.microsoft.com/office/drawing/2014/main" xmlns="" id="{03F8AB06-6066-1041-86B6-0CACFBBF9FA3}"/>
              </a:ext>
            </a:extLst>
          </p:cNvPr>
          <p:cNvPicPr>
            <a:picLocks noChangeAspect="1"/>
          </p:cNvPicPr>
          <p:nvPr userDrawn="1"/>
        </p:nvPicPr>
        <p:blipFill>
          <a:blip r:embed="rId2"/>
          <a:stretch>
            <a:fillRect/>
          </a:stretch>
        </p:blipFill>
        <p:spPr>
          <a:xfrm>
            <a:off x="9418621" y="6110680"/>
            <a:ext cx="1585929" cy="423469"/>
          </a:xfrm>
          <a:prstGeom prst="rect">
            <a:avLst/>
          </a:prstGeom>
        </p:spPr>
      </p:pic>
    </p:spTree>
    <p:extLst>
      <p:ext uri="{BB962C8B-B14F-4D97-AF65-F5344CB8AC3E}">
        <p14:creationId xmlns:p14="http://schemas.microsoft.com/office/powerpoint/2010/main" val="3474297113"/>
      </p:ext>
    </p:extLst>
  </p:cSld>
  <p:clrMapOvr>
    <a:masterClrMapping/>
  </p:clrMapOvr>
  <p:extLst mod="1">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5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200770612"/>
      </p:ext>
    </p:extLst>
  </p:cSld>
  <p:clrMapOvr>
    <a:masterClrMapping/>
  </p:clrMapOvr>
  <p:extLst mod="1">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6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391385534"/>
      </p:ext>
    </p:extLst>
  </p:cSld>
  <p:clrMapOvr>
    <a:masterClrMapping/>
  </p:clrMapOvr>
  <p:extLst mod="1">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7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2370307291"/>
      </p:ext>
    </p:extLst>
  </p:cSld>
  <p:clrMapOvr>
    <a:masterClrMapping/>
  </p:clrMapOvr>
  <p:extLst mod="1">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8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3044033166"/>
      </p:ext>
    </p:extLst>
  </p:cSld>
  <p:clrMapOvr>
    <a:masterClrMapping/>
  </p:clrMapOvr>
  <p:extLst mod="1">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9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235307086"/>
      </p:ext>
    </p:extLst>
  </p:cSld>
  <p:clrMapOvr>
    <a:masterClrMapping/>
  </p:clrMapOvr>
  <p:extLst mod="1">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0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958209435"/>
      </p:ext>
    </p:extLst>
  </p:cSld>
  <p:clrMapOvr>
    <a:masterClrMapping/>
  </p:clrMapOvr>
  <p:extLst mod="1">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1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3958012289"/>
      </p:ext>
    </p:extLst>
  </p:cSld>
  <p:clrMapOvr>
    <a:masterClrMapping/>
  </p:clrMapOvr>
  <p:extLst mod="1">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2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1952546385"/>
      </p:ext>
    </p:extLst>
  </p:cSld>
  <p:clrMapOvr>
    <a:masterClrMapping/>
  </p:clrMapOvr>
  <p:extLst mod="1">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3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2325791375"/>
      </p:ext>
    </p:extLst>
  </p:cSld>
  <p:clrMapOvr>
    <a:masterClrMapping/>
  </p:clrMapOvr>
  <p:extLst mod="1">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4_Content slide 1">
    <p:spTree>
      <p:nvGrpSpPr>
        <p:cNvPr id="1" name=""/>
        <p:cNvGrpSpPr/>
        <p:nvPr/>
      </p:nvGrpSpPr>
      <p:grpSpPr>
        <a:xfrm>
          <a:off x="0" y="0"/>
          <a:ext cx="0" cy="0"/>
          <a:chOff x="0" y="0"/>
          <a:chExt cx="0" cy="0"/>
        </a:xfrm>
      </p:grpSpPr>
      <p:sp>
        <p:nvSpPr>
          <p:cNvPr id="14" name="Right Triangle 13">
            <a:extLst>
              <a:ext uri="{FF2B5EF4-FFF2-40B4-BE49-F238E27FC236}">
                <a16:creationId xmlns:a16="http://schemas.microsoft.com/office/drawing/2014/main" xmlns="" id="{C18F5E47-2478-394D-A59D-23ED6B4DF4F8}"/>
              </a:ext>
            </a:extLst>
          </p:cNvPr>
          <p:cNvSpPr/>
          <p:nvPr userDrawn="1"/>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Triangle 8">
            <a:extLst>
              <a:ext uri="{FF2B5EF4-FFF2-40B4-BE49-F238E27FC236}">
                <a16:creationId xmlns:a16="http://schemas.microsoft.com/office/drawing/2014/main" xmlns="" id="{35C2FC86-7AB9-8E48-B202-4D6DCE03D989}"/>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8" name="Text Placeholder 9">
            <a:extLst>
              <a:ext uri="{FF2B5EF4-FFF2-40B4-BE49-F238E27FC236}">
                <a16:creationId xmlns:a16="http://schemas.microsoft.com/office/drawing/2014/main" xmlns="" id="{8C77F6EB-2C83-7D4A-92A7-040239D4DC90}"/>
              </a:ext>
            </a:extLst>
          </p:cNvPr>
          <p:cNvSpPr>
            <a:spLocks noGrp="1"/>
          </p:cNvSpPr>
          <p:nvPr>
            <p:ph type="body" sz="quarter" idx="13" hasCustomPrompt="1"/>
          </p:nvPr>
        </p:nvSpPr>
        <p:spPr>
          <a:xfrm>
            <a:off x="1181100" y="914400"/>
            <a:ext cx="9829800" cy="683264"/>
          </a:xfrm>
          <a:prstGeom prst="rect">
            <a:avLst/>
          </a:prstGeom>
        </p:spPr>
        <p:txBody>
          <a:bodyPr lIns="0" tIns="0" rIns="0" bIns="0">
            <a:spAutoFit/>
          </a:bodyPr>
          <a:lstStyle>
            <a:lvl1pPr marL="0" indent="0">
              <a:buFontTx/>
              <a:buNone/>
              <a:defRPr sz="4800" b="1" i="0">
                <a:solidFill>
                  <a:schemeClr val="tx1"/>
                </a:solidFill>
                <a:latin typeface="Arial" panose="020B0604020202020204" pitchFamily="34" charset="0"/>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1" name="Text Placeholder 2">
            <a:extLst>
              <a:ext uri="{FF2B5EF4-FFF2-40B4-BE49-F238E27FC236}">
                <a16:creationId xmlns:a16="http://schemas.microsoft.com/office/drawing/2014/main" xmlns="" id="{FE74613F-EEEA-F44F-B02C-D08711119D4D}"/>
              </a:ext>
            </a:extLst>
          </p:cNvPr>
          <p:cNvSpPr>
            <a:spLocks noGrp="1"/>
          </p:cNvSpPr>
          <p:nvPr>
            <p:ph type="body" sz="quarter" idx="11" hasCustomPrompt="1"/>
          </p:nvPr>
        </p:nvSpPr>
        <p:spPr>
          <a:xfrm>
            <a:off x="1181100" y="2362200"/>
            <a:ext cx="7772400" cy="455509"/>
          </a:xfrm>
          <a:prstGeom prst="rect">
            <a:avLst/>
          </a:prstGeom>
        </p:spPr>
        <p:txBody>
          <a:bodyPr wrap="square" lIns="0" tIns="0" rIns="0" bIns="0">
            <a:spAutoFit/>
          </a:bodyPr>
          <a:lstStyle>
            <a:lvl1pPr marL="0" indent="0">
              <a:buFontTx/>
              <a:buNone/>
              <a:defRPr sz="3200" b="0" i="0">
                <a:solidFill>
                  <a:schemeClr val="tx2"/>
                </a:solidFill>
                <a:latin typeface="Arial" panose="020B0604020202020204" pitchFamily="34" charset="0"/>
              </a:defRPr>
            </a:lvl1pPr>
            <a:lvl2pPr marL="457200" indent="0">
              <a:buFontTx/>
              <a:buNone/>
              <a:defRPr sz="3600" b="0" i="0">
                <a:solidFill>
                  <a:schemeClr val="tx1"/>
                </a:solidFill>
                <a:latin typeface="Helvetica Neue LT Pro 65 Medium" panose="020B0604020202020204" pitchFamily="34" charset="77"/>
              </a:defRPr>
            </a:lvl2pPr>
            <a:lvl3pPr marL="914400" indent="0">
              <a:buFontTx/>
              <a:buNone/>
              <a:defRPr sz="3600" b="0" i="0">
                <a:solidFill>
                  <a:schemeClr val="tx1"/>
                </a:solidFill>
                <a:latin typeface="Helvetica Neue LT Pro 65 Medium" panose="020B0604020202020204" pitchFamily="34" charset="77"/>
              </a:defRPr>
            </a:lvl3pPr>
            <a:lvl4pPr marL="1371600" indent="0">
              <a:buFontTx/>
              <a:buNone/>
              <a:defRPr sz="3600" b="0" i="0">
                <a:solidFill>
                  <a:schemeClr val="tx1"/>
                </a:solidFill>
                <a:latin typeface="Helvetica Neue LT Pro 65 Medium" panose="020B0604020202020204" pitchFamily="34" charset="77"/>
              </a:defRPr>
            </a:lvl4pPr>
            <a:lvl5pPr marL="1828800" indent="0">
              <a:buFontTx/>
              <a:buNone/>
              <a:defRPr sz="3600" b="0" i="0">
                <a:solidFill>
                  <a:schemeClr val="tx1"/>
                </a:solidFill>
                <a:latin typeface="Helvetica Neue LT Pro 65 Medium" panose="020B0604020202020204" pitchFamily="34" charset="77"/>
              </a:defRPr>
            </a:lvl5pPr>
          </a:lstStyle>
          <a:p>
            <a:pPr lvl="0"/>
            <a:r>
              <a:rPr lang="en-US" dirty="0"/>
              <a:t>Subtitle goes here text styles</a:t>
            </a:r>
          </a:p>
        </p:txBody>
      </p:sp>
      <p:sp>
        <p:nvSpPr>
          <p:cNvPr id="12" name="Text Placeholder 4">
            <a:extLst>
              <a:ext uri="{FF2B5EF4-FFF2-40B4-BE49-F238E27FC236}">
                <a16:creationId xmlns:a16="http://schemas.microsoft.com/office/drawing/2014/main" xmlns="" id="{7AA22D8D-7218-FA4A-9F70-755130DDE44A}"/>
              </a:ext>
            </a:extLst>
          </p:cNvPr>
          <p:cNvSpPr>
            <a:spLocks noGrp="1"/>
          </p:cNvSpPr>
          <p:nvPr>
            <p:ph type="body" sz="quarter" idx="12" hasCustomPrompt="1"/>
          </p:nvPr>
        </p:nvSpPr>
        <p:spPr>
          <a:xfrm>
            <a:off x="1181100" y="3035815"/>
            <a:ext cx="7772400" cy="341632"/>
          </a:xfrm>
          <a:prstGeom prst="rect">
            <a:avLst/>
          </a:prstGeom>
        </p:spPr>
        <p:txBody>
          <a:bodyPr wrap="square" lIns="0" tIns="0" rIns="0" bIns="0">
            <a:spAutoFit/>
          </a:bodyPr>
          <a:lstStyle>
            <a:lvl1pPr marL="0" indent="0">
              <a:buFontTx/>
              <a:buNone/>
              <a:defRPr sz="2400" b="0" i="0">
                <a:solidFill>
                  <a:schemeClr val="accent1"/>
                </a:solidFill>
                <a:latin typeface="Arial" panose="020B0604020202020204" pitchFamily="34" charset="0"/>
              </a:defRPr>
            </a:lvl1pPr>
            <a:lvl2pPr marL="457200" indent="0">
              <a:buFontTx/>
              <a:buNone/>
              <a:defRPr b="0" i="0">
                <a:latin typeface="Helvetica Neue LT Pro 45 Light" panose="020B0403020202020204" pitchFamily="34" charset="77"/>
              </a:defRPr>
            </a:lvl2pPr>
            <a:lvl3pPr marL="914400" indent="0">
              <a:buFontTx/>
              <a:buNone/>
              <a:defRPr b="0" i="0">
                <a:latin typeface="Helvetica Neue LT Pro 45 Light" panose="020B0403020202020204" pitchFamily="34" charset="77"/>
              </a:defRPr>
            </a:lvl3pPr>
            <a:lvl4pPr marL="1371600" indent="0">
              <a:buFontTx/>
              <a:buNone/>
              <a:defRPr b="0" i="0">
                <a:latin typeface="Helvetica Neue LT Pro 45 Light" panose="020B0403020202020204" pitchFamily="34" charset="77"/>
              </a:defRPr>
            </a:lvl4pPr>
            <a:lvl5pPr marL="1828800" indent="0">
              <a:buFontTx/>
              <a:buNone/>
              <a:defRPr b="0" i="0">
                <a:latin typeface="Helvetica Neue LT Pro 45 Light" panose="020B0403020202020204" pitchFamily="34" charset="77"/>
              </a:defRPr>
            </a:lvl5pPr>
          </a:lstStyle>
          <a:p>
            <a:pPr lvl="0"/>
            <a:r>
              <a:rPr lang="en-US" dirty="0"/>
              <a:t>Text goes here, but use your wordcount wisely ;-)</a:t>
            </a:r>
          </a:p>
        </p:txBody>
      </p:sp>
      <p:pic>
        <p:nvPicPr>
          <p:cNvPr id="4" name="Picture 3">
            <a:extLst>
              <a:ext uri="{FF2B5EF4-FFF2-40B4-BE49-F238E27FC236}">
                <a16:creationId xmlns:a16="http://schemas.microsoft.com/office/drawing/2014/main" xmlns="" id="{17B18F22-21B6-2849-B746-A5CFDE80AF81}"/>
              </a:ext>
            </a:extLst>
          </p:cNvPr>
          <p:cNvPicPr>
            <a:picLocks noChangeAspect="1"/>
          </p:cNvPicPr>
          <p:nvPr userDrawn="1"/>
        </p:nvPicPr>
        <p:blipFill>
          <a:blip r:embed="rId2"/>
          <a:stretch>
            <a:fillRect/>
          </a:stretch>
        </p:blipFill>
        <p:spPr>
          <a:xfrm>
            <a:off x="9762164" y="5970910"/>
            <a:ext cx="1769597" cy="601663"/>
          </a:xfrm>
          <a:prstGeom prst="rect">
            <a:avLst/>
          </a:prstGeom>
        </p:spPr>
      </p:pic>
      <p:sp>
        <p:nvSpPr>
          <p:cNvPr id="6" name="Picture Placeholder 5">
            <a:extLst>
              <a:ext uri="{FF2B5EF4-FFF2-40B4-BE49-F238E27FC236}">
                <a16:creationId xmlns:a16="http://schemas.microsoft.com/office/drawing/2014/main" xmlns="" id="{5AA25635-915C-3845-81B8-2C1A4B5F13EE}"/>
              </a:ext>
            </a:extLst>
          </p:cNvPr>
          <p:cNvSpPr>
            <a:spLocks noGrp="1"/>
          </p:cNvSpPr>
          <p:nvPr>
            <p:ph type="pic" sz="quarter" idx="15" hasCustomPrompt="1"/>
          </p:nvPr>
        </p:nvSpPr>
        <p:spPr>
          <a:xfrm>
            <a:off x="1181100" y="5851526"/>
            <a:ext cx="1874838" cy="755282"/>
          </a:xfrm>
          <a:prstGeom prst="rect">
            <a:avLst/>
          </a:prstGeom>
        </p:spPr>
        <p:txBody>
          <a:bodyPr anchor="ctr"/>
          <a:lstStyle>
            <a:lvl1pPr marL="0" indent="0" algn="ctr">
              <a:spcBef>
                <a:spcPts val="0"/>
              </a:spcBef>
              <a:buNone/>
              <a:defRPr sz="1600">
                <a:solidFill>
                  <a:schemeClr val="accent1"/>
                </a:solidFill>
              </a:defRPr>
            </a:lvl1pPr>
          </a:lstStyle>
          <a:p>
            <a:r>
              <a:rPr lang="en-US" dirty="0"/>
              <a:t>Insert Your</a:t>
            </a:r>
          </a:p>
          <a:p>
            <a:r>
              <a:rPr lang="en-US" dirty="0"/>
              <a:t>Logo Here</a:t>
            </a:r>
          </a:p>
        </p:txBody>
      </p:sp>
    </p:spTree>
    <p:extLst>
      <p:ext uri="{BB962C8B-B14F-4D97-AF65-F5344CB8AC3E}">
        <p14:creationId xmlns:p14="http://schemas.microsoft.com/office/powerpoint/2010/main" val="352033511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A816117C-5448-E44B-AA21-7A6034A6E1F3}"/>
              </a:ext>
            </a:extLst>
          </p:cNvPr>
          <p:cNvSpPr>
            <a:spLocks noGrp="1"/>
          </p:cNvSpPr>
          <p:nvPr>
            <p:ph type="pic" sz="quarter" idx="10"/>
          </p:nvPr>
        </p:nvSpPr>
        <p:spPr>
          <a:xfrm>
            <a:off x="7353298" y="0"/>
            <a:ext cx="4838701" cy="6858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4" name="Right Triangle 3">
            <a:extLst>
              <a:ext uri="{FF2B5EF4-FFF2-40B4-BE49-F238E27FC236}">
                <a16:creationId xmlns:a16="http://schemas.microsoft.com/office/drawing/2014/main" xmlns="" id="{32122103-AA54-3A4C-8138-EE2DA7560CA0}"/>
              </a:ext>
            </a:extLst>
          </p:cNvPr>
          <p:cNvSpPr/>
          <p:nvPr/>
        </p:nvSpPr>
        <p:spPr>
          <a:xfrm flipH="1">
            <a:off x="7353300" y="4054476"/>
            <a:ext cx="4838700" cy="282257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7" name="Triangle 6">
            <a:extLst>
              <a:ext uri="{FF2B5EF4-FFF2-40B4-BE49-F238E27FC236}">
                <a16:creationId xmlns:a16="http://schemas.microsoft.com/office/drawing/2014/main" xmlns="" id="{2801F97C-BADD-F748-A288-57671D9C8DA7}"/>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9" name="Text Placeholder 9">
            <a:extLst>
              <a:ext uri="{FF2B5EF4-FFF2-40B4-BE49-F238E27FC236}">
                <a16:creationId xmlns:a16="http://schemas.microsoft.com/office/drawing/2014/main" xmlns="" id="{72E51AD8-6D5F-FA40-9143-DEE67A70719B}"/>
              </a:ext>
            </a:extLst>
          </p:cNvPr>
          <p:cNvSpPr>
            <a:spLocks noGrp="1"/>
          </p:cNvSpPr>
          <p:nvPr>
            <p:ph type="body" sz="quarter" idx="11" hasCustomPrompt="1"/>
          </p:nvPr>
        </p:nvSpPr>
        <p:spPr>
          <a:xfrm>
            <a:off x="1181100" y="914400"/>
            <a:ext cx="5804650" cy="815975"/>
          </a:xfrm>
          <a:prstGeom prst="rect">
            <a:avLst/>
          </a:prstGeom>
        </p:spPr>
        <p:txBody>
          <a:bodyPr lIns="0" tIns="0" rIns="0" bIns="0"/>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8" name="Picture 7">
            <a:extLst>
              <a:ext uri="{FF2B5EF4-FFF2-40B4-BE49-F238E27FC236}">
                <a16:creationId xmlns:a16="http://schemas.microsoft.com/office/drawing/2014/main" xmlns="" id="{48569316-3A49-FA4E-A063-86B4C8673673}"/>
              </a:ext>
            </a:extLst>
          </p:cNvPr>
          <p:cNvPicPr>
            <a:picLocks noChangeAspect="1"/>
          </p:cNvPicPr>
          <p:nvPr userDrawn="1"/>
        </p:nvPicPr>
        <p:blipFill>
          <a:blip r:embed="rId2"/>
          <a:stretch>
            <a:fillRect/>
          </a:stretch>
        </p:blipFill>
        <p:spPr>
          <a:xfrm>
            <a:off x="9418621" y="6110680"/>
            <a:ext cx="1585929" cy="423469"/>
          </a:xfrm>
          <a:prstGeom prst="rect">
            <a:avLst/>
          </a:prstGeom>
        </p:spPr>
      </p:pic>
    </p:spTree>
    <p:extLst>
      <p:ext uri="{BB962C8B-B14F-4D97-AF65-F5344CB8AC3E}">
        <p14:creationId xmlns:p14="http://schemas.microsoft.com/office/powerpoint/2010/main" val="128513434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xmlns="" id="{A9FD49B3-74C9-2948-8437-BED778F69D0B}"/>
              </a:ext>
            </a:extLst>
          </p:cNvPr>
          <p:cNvSpPr/>
          <p:nvPr userDrawn="1"/>
        </p:nvSpPr>
        <p:spPr>
          <a:xfrm flipH="1">
            <a:off x="7436332" y="4083862"/>
            <a:ext cx="4755667" cy="2774138"/>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9" name="Triangle 8">
            <a:extLst>
              <a:ext uri="{FF2B5EF4-FFF2-40B4-BE49-F238E27FC236}">
                <a16:creationId xmlns:a16="http://schemas.microsoft.com/office/drawing/2014/main" xmlns="" id="{AA48AC50-D237-D344-ADAA-F36E240CB4BF}"/>
              </a:ext>
            </a:extLst>
          </p:cNvPr>
          <p:cNvSpPr/>
          <p:nvPr userDrawn="1"/>
        </p:nvSpPr>
        <p:spPr>
          <a:xfrm rot="16200000">
            <a:off x="10913107" y="4175382"/>
            <a:ext cx="1376702" cy="1181113"/>
          </a:xfrm>
          <a:custGeom>
            <a:avLst/>
            <a:gdLst>
              <a:gd name="connsiteX0" fmla="*/ 0 w 1356080"/>
              <a:gd name="connsiteY0" fmla="*/ 1181101 h 1181101"/>
              <a:gd name="connsiteX1" fmla="*/ 678040 w 1356080"/>
              <a:gd name="connsiteY1" fmla="*/ 0 h 1181101"/>
              <a:gd name="connsiteX2" fmla="*/ 1356080 w 1356080"/>
              <a:gd name="connsiteY2" fmla="*/ 1181101 h 1181101"/>
              <a:gd name="connsiteX3" fmla="*/ 0 w 1356080"/>
              <a:gd name="connsiteY3" fmla="*/ 1181101 h 1181101"/>
              <a:gd name="connsiteX0" fmla="*/ 0 w 1665462"/>
              <a:gd name="connsiteY0" fmla="*/ 1181101 h 1181101"/>
              <a:gd name="connsiteX1" fmla="*/ 678040 w 1665462"/>
              <a:gd name="connsiteY1" fmla="*/ 0 h 1181101"/>
              <a:gd name="connsiteX2" fmla="*/ 1665462 w 1665462"/>
              <a:gd name="connsiteY2" fmla="*/ 1174229 h 1181101"/>
              <a:gd name="connsiteX3" fmla="*/ 0 w 1665462"/>
              <a:gd name="connsiteY3" fmla="*/ 1181101 h 1181101"/>
              <a:gd name="connsiteX0" fmla="*/ 0 w 1060445"/>
              <a:gd name="connsiteY0" fmla="*/ 1181101 h 1181101"/>
              <a:gd name="connsiteX1" fmla="*/ 678040 w 1060445"/>
              <a:gd name="connsiteY1" fmla="*/ 0 h 1181101"/>
              <a:gd name="connsiteX2" fmla="*/ 1060445 w 1060445"/>
              <a:gd name="connsiteY2" fmla="*/ 1160482 h 1181101"/>
              <a:gd name="connsiteX3" fmla="*/ 0 w 1060445"/>
              <a:gd name="connsiteY3" fmla="*/ 1181101 h 1181101"/>
              <a:gd name="connsiteX0" fmla="*/ 0 w 1356078"/>
              <a:gd name="connsiteY0" fmla="*/ 1181101 h 1181101"/>
              <a:gd name="connsiteX1" fmla="*/ 678040 w 1356078"/>
              <a:gd name="connsiteY1" fmla="*/ 0 h 1181101"/>
              <a:gd name="connsiteX2" fmla="*/ 1356078 w 1356078"/>
              <a:gd name="connsiteY2" fmla="*/ 1167357 h 1181101"/>
              <a:gd name="connsiteX3" fmla="*/ 0 w 1356078"/>
              <a:gd name="connsiteY3" fmla="*/ 1181101 h 1181101"/>
              <a:gd name="connsiteX0" fmla="*/ 0 w 1369828"/>
              <a:gd name="connsiteY0" fmla="*/ 1181101 h 1181101"/>
              <a:gd name="connsiteX1" fmla="*/ 678040 w 1369828"/>
              <a:gd name="connsiteY1" fmla="*/ 0 h 1181101"/>
              <a:gd name="connsiteX2" fmla="*/ 1369828 w 1369828"/>
              <a:gd name="connsiteY2" fmla="*/ 844226 h 1181101"/>
              <a:gd name="connsiteX3" fmla="*/ 0 w 1369828"/>
              <a:gd name="connsiteY3" fmla="*/ 1181101 h 1181101"/>
              <a:gd name="connsiteX0" fmla="*/ 0 w 1376702"/>
              <a:gd name="connsiteY0" fmla="*/ 1181101 h 1181113"/>
              <a:gd name="connsiteX1" fmla="*/ 678040 w 1376702"/>
              <a:gd name="connsiteY1" fmla="*/ 0 h 1181113"/>
              <a:gd name="connsiteX2" fmla="*/ 1376702 w 1376702"/>
              <a:gd name="connsiteY2" fmla="*/ 1181113 h 1181113"/>
              <a:gd name="connsiteX3" fmla="*/ 0 w 1376702"/>
              <a:gd name="connsiteY3" fmla="*/ 1181101 h 1181113"/>
            </a:gdLst>
            <a:ahLst/>
            <a:cxnLst>
              <a:cxn ang="0">
                <a:pos x="connsiteX0" y="connsiteY0"/>
              </a:cxn>
              <a:cxn ang="0">
                <a:pos x="connsiteX1" y="connsiteY1"/>
              </a:cxn>
              <a:cxn ang="0">
                <a:pos x="connsiteX2" y="connsiteY2"/>
              </a:cxn>
              <a:cxn ang="0">
                <a:pos x="connsiteX3" y="connsiteY3"/>
              </a:cxn>
            </a:cxnLst>
            <a:rect l="l" t="t" r="r" b="b"/>
            <a:pathLst>
              <a:path w="1376702" h="1181113">
                <a:moveTo>
                  <a:pt x="0" y="1181101"/>
                </a:moveTo>
                <a:lnTo>
                  <a:pt x="678040" y="0"/>
                </a:lnTo>
                <a:lnTo>
                  <a:pt x="1376702" y="1181113"/>
                </a:lnTo>
                <a:lnTo>
                  <a:pt x="0" y="118110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8" name="Triangle 7">
            <a:extLst>
              <a:ext uri="{FF2B5EF4-FFF2-40B4-BE49-F238E27FC236}">
                <a16:creationId xmlns:a16="http://schemas.microsoft.com/office/drawing/2014/main" xmlns="" id="{C3071545-00A2-234F-AD10-12324308543B}"/>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0" name="Text Placeholder 9">
            <a:extLst>
              <a:ext uri="{FF2B5EF4-FFF2-40B4-BE49-F238E27FC236}">
                <a16:creationId xmlns:a16="http://schemas.microsoft.com/office/drawing/2014/main" xmlns="" id="{655E4ABA-7F3D-8B46-93BE-1BBBB91EE0F2}"/>
              </a:ext>
            </a:extLst>
          </p:cNvPr>
          <p:cNvSpPr>
            <a:spLocks noGrp="1"/>
          </p:cNvSpPr>
          <p:nvPr userDrawn="1">
            <p:ph type="body" sz="quarter" idx="11" hasCustomPrompt="1"/>
          </p:nvPr>
        </p:nvSpPr>
        <p:spPr>
          <a:xfrm>
            <a:off x="1181100" y="914400"/>
            <a:ext cx="9829800" cy="683264"/>
          </a:xfrm>
          <a:prstGeom prst="rect">
            <a:avLst/>
          </a:prstGeom>
        </p:spPr>
        <p:txBody>
          <a:bodyPr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11" name="Picture 10">
            <a:extLst>
              <a:ext uri="{FF2B5EF4-FFF2-40B4-BE49-F238E27FC236}">
                <a16:creationId xmlns:a16="http://schemas.microsoft.com/office/drawing/2014/main" xmlns="" id="{A79FBE26-F1A6-5446-B9DC-2A8360F4DEFB}"/>
              </a:ext>
            </a:extLst>
          </p:cNvPr>
          <p:cNvPicPr>
            <a:picLocks noChangeAspect="1"/>
          </p:cNvPicPr>
          <p:nvPr userDrawn="1"/>
        </p:nvPicPr>
        <p:blipFill>
          <a:blip r:embed="rId2"/>
          <a:stretch>
            <a:fillRect/>
          </a:stretch>
        </p:blipFill>
        <p:spPr>
          <a:xfrm>
            <a:off x="9418621" y="6110680"/>
            <a:ext cx="1585929" cy="423469"/>
          </a:xfrm>
          <a:prstGeom prst="rect">
            <a:avLst/>
          </a:prstGeom>
        </p:spPr>
      </p:pic>
    </p:spTree>
    <p:extLst>
      <p:ext uri="{BB962C8B-B14F-4D97-AF65-F5344CB8AC3E}">
        <p14:creationId xmlns:p14="http://schemas.microsoft.com/office/powerpoint/2010/main" val="171935063"/>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xmlns="" id="{47FC0A62-6CD9-3D4B-9AC3-82E61DBC01A8}"/>
              </a:ext>
            </a:extLst>
          </p:cNvPr>
          <p:cNvSpPr>
            <a:spLocks noGrp="1"/>
          </p:cNvSpPr>
          <p:nvPr>
            <p:ph type="pic" sz="quarter" idx="11"/>
          </p:nvPr>
        </p:nvSpPr>
        <p:spPr>
          <a:xfrm>
            <a:off x="7353298" y="0"/>
            <a:ext cx="4838701" cy="6858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9" name="Triangle 8">
            <a:extLst>
              <a:ext uri="{FF2B5EF4-FFF2-40B4-BE49-F238E27FC236}">
                <a16:creationId xmlns:a16="http://schemas.microsoft.com/office/drawing/2014/main" xmlns="" id="{CD0402D8-C2CE-5F4A-AB04-EAC429E31FAE}"/>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1" name="Text Placeholder 9">
            <a:extLst>
              <a:ext uri="{FF2B5EF4-FFF2-40B4-BE49-F238E27FC236}">
                <a16:creationId xmlns:a16="http://schemas.microsoft.com/office/drawing/2014/main" xmlns="" id="{544EE5C3-1F07-3643-BB53-34EEA1C9B179}"/>
              </a:ext>
            </a:extLst>
          </p:cNvPr>
          <p:cNvSpPr>
            <a:spLocks noGrp="1"/>
          </p:cNvSpPr>
          <p:nvPr>
            <p:ph type="body" sz="quarter" idx="12" hasCustomPrompt="1"/>
          </p:nvPr>
        </p:nvSpPr>
        <p:spPr>
          <a:xfrm>
            <a:off x="1181100" y="914400"/>
            <a:ext cx="5804650" cy="683264"/>
          </a:xfrm>
          <a:prstGeom prst="rect">
            <a:avLst/>
          </a:prstGeom>
        </p:spPr>
        <p:txBody>
          <a:bodyPr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sp>
        <p:nvSpPr>
          <p:cNvPr id="10" name="Right Triangle 9">
            <a:extLst>
              <a:ext uri="{FF2B5EF4-FFF2-40B4-BE49-F238E27FC236}">
                <a16:creationId xmlns:a16="http://schemas.microsoft.com/office/drawing/2014/main" xmlns="" id="{9D82F896-9660-9046-9AE1-5AD876849A39}"/>
              </a:ext>
            </a:extLst>
          </p:cNvPr>
          <p:cNvSpPr/>
          <p:nvPr userDrawn="1"/>
        </p:nvSpPr>
        <p:spPr>
          <a:xfrm flipH="1">
            <a:off x="7436332" y="4083862"/>
            <a:ext cx="4755667" cy="2774138"/>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2" name="Triangle 8">
            <a:extLst>
              <a:ext uri="{FF2B5EF4-FFF2-40B4-BE49-F238E27FC236}">
                <a16:creationId xmlns:a16="http://schemas.microsoft.com/office/drawing/2014/main" xmlns="" id="{C8178281-60DA-A447-8009-1B01448CA4B7}"/>
              </a:ext>
            </a:extLst>
          </p:cNvPr>
          <p:cNvSpPr/>
          <p:nvPr userDrawn="1"/>
        </p:nvSpPr>
        <p:spPr>
          <a:xfrm rot="16200000">
            <a:off x="10913107" y="4175382"/>
            <a:ext cx="1376702" cy="1181113"/>
          </a:xfrm>
          <a:custGeom>
            <a:avLst/>
            <a:gdLst>
              <a:gd name="connsiteX0" fmla="*/ 0 w 1356080"/>
              <a:gd name="connsiteY0" fmla="*/ 1181101 h 1181101"/>
              <a:gd name="connsiteX1" fmla="*/ 678040 w 1356080"/>
              <a:gd name="connsiteY1" fmla="*/ 0 h 1181101"/>
              <a:gd name="connsiteX2" fmla="*/ 1356080 w 1356080"/>
              <a:gd name="connsiteY2" fmla="*/ 1181101 h 1181101"/>
              <a:gd name="connsiteX3" fmla="*/ 0 w 1356080"/>
              <a:gd name="connsiteY3" fmla="*/ 1181101 h 1181101"/>
              <a:gd name="connsiteX0" fmla="*/ 0 w 1665462"/>
              <a:gd name="connsiteY0" fmla="*/ 1181101 h 1181101"/>
              <a:gd name="connsiteX1" fmla="*/ 678040 w 1665462"/>
              <a:gd name="connsiteY1" fmla="*/ 0 h 1181101"/>
              <a:gd name="connsiteX2" fmla="*/ 1665462 w 1665462"/>
              <a:gd name="connsiteY2" fmla="*/ 1174229 h 1181101"/>
              <a:gd name="connsiteX3" fmla="*/ 0 w 1665462"/>
              <a:gd name="connsiteY3" fmla="*/ 1181101 h 1181101"/>
              <a:gd name="connsiteX0" fmla="*/ 0 w 1060445"/>
              <a:gd name="connsiteY0" fmla="*/ 1181101 h 1181101"/>
              <a:gd name="connsiteX1" fmla="*/ 678040 w 1060445"/>
              <a:gd name="connsiteY1" fmla="*/ 0 h 1181101"/>
              <a:gd name="connsiteX2" fmla="*/ 1060445 w 1060445"/>
              <a:gd name="connsiteY2" fmla="*/ 1160482 h 1181101"/>
              <a:gd name="connsiteX3" fmla="*/ 0 w 1060445"/>
              <a:gd name="connsiteY3" fmla="*/ 1181101 h 1181101"/>
              <a:gd name="connsiteX0" fmla="*/ 0 w 1356078"/>
              <a:gd name="connsiteY0" fmla="*/ 1181101 h 1181101"/>
              <a:gd name="connsiteX1" fmla="*/ 678040 w 1356078"/>
              <a:gd name="connsiteY1" fmla="*/ 0 h 1181101"/>
              <a:gd name="connsiteX2" fmla="*/ 1356078 w 1356078"/>
              <a:gd name="connsiteY2" fmla="*/ 1167357 h 1181101"/>
              <a:gd name="connsiteX3" fmla="*/ 0 w 1356078"/>
              <a:gd name="connsiteY3" fmla="*/ 1181101 h 1181101"/>
              <a:gd name="connsiteX0" fmla="*/ 0 w 1369828"/>
              <a:gd name="connsiteY0" fmla="*/ 1181101 h 1181101"/>
              <a:gd name="connsiteX1" fmla="*/ 678040 w 1369828"/>
              <a:gd name="connsiteY1" fmla="*/ 0 h 1181101"/>
              <a:gd name="connsiteX2" fmla="*/ 1369828 w 1369828"/>
              <a:gd name="connsiteY2" fmla="*/ 844226 h 1181101"/>
              <a:gd name="connsiteX3" fmla="*/ 0 w 1369828"/>
              <a:gd name="connsiteY3" fmla="*/ 1181101 h 1181101"/>
              <a:gd name="connsiteX0" fmla="*/ 0 w 1376702"/>
              <a:gd name="connsiteY0" fmla="*/ 1181101 h 1181113"/>
              <a:gd name="connsiteX1" fmla="*/ 678040 w 1376702"/>
              <a:gd name="connsiteY1" fmla="*/ 0 h 1181113"/>
              <a:gd name="connsiteX2" fmla="*/ 1376702 w 1376702"/>
              <a:gd name="connsiteY2" fmla="*/ 1181113 h 1181113"/>
              <a:gd name="connsiteX3" fmla="*/ 0 w 1376702"/>
              <a:gd name="connsiteY3" fmla="*/ 1181101 h 1181113"/>
            </a:gdLst>
            <a:ahLst/>
            <a:cxnLst>
              <a:cxn ang="0">
                <a:pos x="connsiteX0" y="connsiteY0"/>
              </a:cxn>
              <a:cxn ang="0">
                <a:pos x="connsiteX1" y="connsiteY1"/>
              </a:cxn>
              <a:cxn ang="0">
                <a:pos x="connsiteX2" y="connsiteY2"/>
              </a:cxn>
              <a:cxn ang="0">
                <a:pos x="connsiteX3" y="connsiteY3"/>
              </a:cxn>
            </a:cxnLst>
            <a:rect l="l" t="t" r="r" b="b"/>
            <a:pathLst>
              <a:path w="1376702" h="1181113">
                <a:moveTo>
                  <a:pt x="0" y="1181101"/>
                </a:moveTo>
                <a:lnTo>
                  <a:pt x="678040" y="0"/>
                </a:lnTo>
                <a:lnTo>
                  <a:pt x="1376702" y="1181113"/>
                </a:lnTo>
                <a:lnTo>
                  <a:pt x="0" y="118110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pic>
        <p:nvPicPr>
          <p:cNvPr id="13" name="Picture 12">
            <a:extLst>
              <a:ext uri="{FF2B5EF4-FFF2-40B4-BE49-F238E27FC236}">
                <a16:creationId xmlns:a16="http://schemas.microsoft.com/office/drawing/2014/main" xmlns="" id="{840E63E2-0503-5844-BAC5-424C7B19EEAF}"/>
              </a:ext>
            </a:extLst>
          </p:cNvPr>
          <p:cNvPicPr>
            <a:picLocks noChangeAspect="1"/>
          </p:cNvPicPr>
          <p:nvPr userDrawn="1"/>
        </p:nvPicPr>
        <p:blipFill>
          <a:blip r:embed="rId2"/>
          <a:stretch>
            <a:fillRect/>
          </a:stretch>
        </p:blipFill>
        <p:spPr>
          <a:xfrm>
            <a:off x="9418621" y="6110680"/>
            <a:ext cx="1585929" cy="423469"/>
          </a:xfrm>
          <a:prstGeom prst="rect">
            <a:avLst/>
          </a:prstGeom>
        </p:spPr>
      </p:pic>
    </p:spTree>
    <p:extLst>
      <p:ext uri="{BB962C8B-B14F-4D97-AF65-F5344CB8AC3E}">
        <p14:creationId xmlns:p14="http://schemas.microsoft.com/office/powerpoint/2010/main" val="421311866"/>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xmlns="" id="{CA5BBB60-0138-B342-802D-2F3F41BCE917}"/>
              </a:ext>
            </a:extLst>
          </p:cNvPr>
          <p:cNvSpPr/>
          <p:nvPr userDrawn="1"/>
        </p:nvSpPr>
        <p:spPr>
          <a:xfrm flipH="1">
            <a:off x="8953500" y="4968875"/>
            <a:ext cx="3238500" cy="1889125"/>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8" name="Triangle 7">
            <a:extLst>
              <a:ext uri="{FF2B5EF4-FFF2-40B4-BE49-F238E27FC236}">
                <a16:creationId xmlns:a16="http://schemas.microsoft.com/office/drawing/2014/main" xmlns="" id="{14D28A0F-A823-8541-B696-E740619828FB}"/>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0" name="Text Placeholder 9">
            <a:extLst>
              <a:ext uri="{FF2B5EF4-FFF2-40B4-BE49-F238E27FC236}">
                <a16:creationId xmlns:a16="http://schemas.microsoft.com/office/drawing/2014/main" xmlns="" id="{40B86BA4-CF48-5A49-A3EC-A78D4F88A1D5}"/>
              </a:ext>
            </a:extLst>
          </p:cNvPr>
          <p:cNvSpPr>
            <a:spLocks noGrp="1"/>
          </p:cNvSpPr>
          <p:nvPr>
            <p:ph type="body" sz="quarter" idx="11" hasCustomPrompt="1"/>
          </p:nvPr>
        </p:nvSpPr>
        <p:spPr>
          <a:xfrm>
            <a:off x="1181100" y="914400"/>
            <a:ext cx="9829800" cy="683264"/>
          </a:xfrm>
          <a:prstGeom prst="rect">
            <a:avLst/>
          </a:prstGeom>
        </p:spPr>
        <p:txBody>
          <a:bodyPr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9" name="Picture 8">
            <a:extLst>
              <a:ext uri="{FF2B5EF4-FFF2-40B4-BE49-F238E27FC236}">
                <a16:creationId xmlns:a16="http://schemas.microsoft.com/office/drawing/2014/main" xmlns="" id="{0935B42B-F6BC-6846-AB31-281EBB703D5E}"/>
              </a:ext>
            </a:extLst>
          </p:cNvPr>
          <p:cNvPicPr>
            <a:picLocks noChangeAspect="1"/>
          </p:cNvPicPr>
          <p:nvPr userDrawn="1"/>
        </p:nvPicPr>
        <p:blipFill>
          <a:blip r:embed="rId2"/>
          <a:stretch>
            <a:fillRect/>
          </a:stretch>
        </p:blipFill>
        <p:spPr>
          <a:xfrm>
            <a:off x="1181100" y="6090025"/>
            <a:ext cx="1600199" cy="427278"/>
          </a:xfrm>
          <a:prstGeom prst="rect">
            <a:avLst/>
          </a:prstGeom>
        </p:spPr>
      </p:pic>
    </p:spTree>
    <p:extLst>
      <p:ext uri="{BB962C8B-B14F-4D97-AF65-F5344CB8AC3E}">
        <p14:creationId xmlns:p14="http://schemas.microsoft.com/office/powerpoint/2010/main" val="108461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xmlns="" id="{625E77A0-7D91-2D42-A155-BB857C2BA736}"/>
              </a:ext>
            </a:extLst>
          </p:cNvPr>
          <p:cNvSpPr>
            <a:spLocks noGrp="1"/>
          </p:cNvSpPr>
          <p:nvPr>
            <p:ph type="pic" sz="quarter" idx="11"/>
          </p:nvPr>
        </p:nvSpPr>
        <p:spPr>
          <a:xfrm>
            <a:off x="7353298" y="0"/>
            <a:ext cx="4838701" cy="6858000"/>
          </a:xfrm>
          <a:prstGeom prst="rect">
            <a:avLst/>
          </a:prstGeom>
          <a:solidFill>
            <a:schemeClr val="bg2">
              <a:lumMod val="20000"/>
              <a:lumOff val="80000"/>
            </a:schemeClr>
          </a:solidFill>
        </p:spPr>
        <p:txBody>
          <a:bodyPr/>
          <a:lstStyle>
            <a:lvl1pPr marL="0" indent="0">
              <a:buFontTx/>
              <a:buNone/>
              <a:defRPr b="0" i="0">
                <a:noFill/>
                <a:latin typeface="Helvetica Neue LT Pro 45 Light" panose="020B0403020202020204" pitchFamily="34" charset="77"/>
              </a:defRPr>
            </a:lvl1pPr>
          </a:lstStyle>
          <a:p>
            <a:endParaRPr lang="en-US" dirty="0"/>
          </a:p>
        </p:txBody>
      </p:sp>
      <p:sp>
        <p:nvSpPr>
          <p:cNvPr id="6" name="Right Triangle 5">
            <a:extLst>
              <a:ext uri="{FF2B5EF4-FFF2-40B4-BE49-F238E27FC236}">
                <a16:creationId xmlns:a16="http://schemas.microsoft.com/office/drawing/2014/main" xmlns="" id="{CA5BBB60-0138-B342-802D-2F3F41BCE917}"/>
              </a:ext>
            </a:extLst>
          </p:cNvPr>
          <p:cNvSpPr/>
          <p:nvPr userDrawn="1"/>
        </p:nvSpPr>
        <p:spPr>
          <a:xfrm flipH="1">
            <a:off x="8953500" y="4968875"/>
            <a:ext cx="3238500" cy="1889125"/>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1" name="Triangle 10">
            <a:extLst>
              <a:ext uri="{FF2B5EF4-FFF2-40B4-BE49-F238E27FC236}">
                <a16:creationId xmlns:a16="http://schemas.microsoft.com/office/drawing/2014/main" xmlns="" id="{77CC9BA7-69C5-C949-B575-E803F454E981}"/>
              </a:ext>
            </a:extLst>
          </p:cNvPr>
          <p:cNvSpPr/>
          <p:nvPr userDrawn="1"/>
        </p:nvSpPr>
        <p:spPr>
          <a:xfrm rot="5400000">
            <a:off x="-53622" y="819149"/>
            <a:ext cx="831145" cy="7239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Neue LT Pro 45 Light" panose="020B0403020202020204" pitchFamily="34" charset="77"/>
            </a:endParaRPr>
          </a:p>
        </p:txBody>
      </p:sp>
      <p:sp>
        <p:nvSpPr>
          <p:cNvPr id="13" name="Text Placeholder 9">
            <a:extLst>
              <a:ext uri="{FF2B5EF4-FFF2-40B4-BE49-F238E27FC236}">
                <a16:creationId xmlns:a16="http://schemas.microsoft.com/office/drawing/2014/main" xmlns="" id="{7F7DBF3D-AEF9-7249-807F-FB95865911EA}"/>
              </a:ext>
            </a:extLst>
          </p:cNvPr>
          <p:cNvSpPr>
            <a:spLocks noGrp="1"/>
          </p:cNvSpPr>
          <p:nvPr>
            <p:ph type="body" sz="quarter" idx="12" hasCustomPrompt="1"/>
          </p:nvPr>
        </p:nvSpPr>
        <p:spPr>
          <a:xfrm>
            <a:off x="1181100" y="914400"/>
            <a:ext cx="5715000" cy="683264"/>
          </a:xfrm>
          <a:prstGeom prst="rect">
            <a:avLst/>
          </a:prstGeom>
        </p:spPr>
        <p:txBody>
          <a:bodyPr lIns="0" tIns="0" rIns="0" bIns="0">
            <a:spAutoFit/>
          </a:bodyPr>
          <a:lstStyle>
            <a:lvl1pPr marL="0" indent="0">
              <a:buFontTx/>
              <a:buNone/>
              <a:defRPr sz="4800" b="0" i="0">
                <a:solidFill>
                  <a:schemeClr val="tx1"/>
                </a:solidFill>
                <a:latin typeface="Helvetica Neue LT Pro 65 Medium" panose="020B0604020202020204" pitchFamily="34" charset="77"/>
              </a:defRPr>
            </a:lvl1pPr>
            <a:lvl2pPr marL="457200" indent="0">
              <a:buFontTx/>
              <a:buNone/>
              <a:defRPr b="0" i="0">
                <a:latin typeface="Helvetica Neue LT Pro 65 Medium" panose="020B0604020202020204" pitchFamily="34" charset="77"/>
              </a:defRPr>
            </a:lvl2pPr>
            <a:lvl3pPr marL="914400" indent="0">
              <a:buFontTx/>
              <a:buNone/>
              <a:defRPr b="0" i="0">
                <a:latin typeface="Helvetica Neue LT Pro 65 Medium" panose="020B0604020202020204" pitchFamily="34" charset="77"/>
              </a:defRPr>
            </a:lvl3pPr>
            <a:lvl4pPr marL="1371600" indent="0">
              <a:buFontTx/>
              <a:buNone/>
              <a:defRPr b="0" i="0">
                <a:latin typeface="Helvetica Neue LT Pro 65 Medium" panose="020B0604020202020204" pitchFamily="34" charset="77"/>
              </a:defRPr>
            </a:lvl4pPr>
            <a:lvl5pPr marL="1828800" indent="0">
              <a:buFontTx/>
              <a:buNone/>
              <a:defRPr b="0" i="0">
                <a:latin typeface="Helvetica Neue LT Pro 65 Medium" panose="020B0604020202020204" pitchFamily="34" charset="77"/>
              </a:defRPr>
            </a:lvl5pPr>
          </a:lstStyle>
          <a:p>
            <a:pPr lvl="0"/>
            <a:r>
              <a:rPr lang="en-US" dirty="0"/>
              <a:t>Title Goes Here</a:t>
            </a:r>
          </a:p>
        </p:txBody>
      </p:sp>
      <p:pic>
        <p:nvPicPr>
          <p:cNvPr id="8" name="Picture 7">
            <a:extLst>
              <a:ext uri="{FF2B5EF4-FFF2-40B4-BE49-F238E27FC236}">
                <a16:creationId xmlns:a16="http://schemas.microsoft.com/office/drawing/2014/main" xmlns="" id="{FCC50055-D532-8549-9EA2-FE2DCF8C98B5}"/>
              </a:ext>
            </a:extLst>
          </p:cNvPr>
          <p:cNvPicPr>
            <a:picLocks noChangeAspect="1"/>
          </p:cNvPicPr>
          <p:nvPr userDrawn="1"/>
        </p:nvPicPr>
        <p:blipFill>
          <a:blip r:embed="rId2"/>
          <a:stretch>
            <a:fillRect/>
          </a:stretch>
        </p:blipFill>
        <p:spPr>
          <a:xfrm>
            <a:off x="1181100" y="6090025"/>
            <a:ext cx="1600199" cy="427278"/>
          </a:xfrm>
          <a:prstGeom prst="rect">
            <a:avLst/>
          </a:prstGeom>
        </p:spPr>
      </p:pic>
    </p:spTree>
    <p:extLst>
      <p:ext uri="{BB962C8B-B14F-4D97-AF65-F5344CB8AC3E}">
        <p14:creationId xmlns:p14="http://schemas.microsoft.com/office/powerpoint/2010/main" val="212368116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5685598"/>
      </p:ext>
    </p:extLst>
  </p:cSld>
  <p:clrMap bg1="lt1" tx1="dk1" bg2="lt2" tx2="dk2" accent1="accent1" accent2="accent2" accent3="accent3" accent4="accent4" accent5="accent5" accent6="accent6" hlink="hlink" folHlink="folHlink"/>
  <p:sldLayoutIdLst>
    <p:sldLayoutId id="2147483655" r:id="rId1"/>
    <p:sldLayoutId id="2147483688" r:id="rId2"/>
    <p:sldLayoutId id="2147483705" r:id="rId3"/>
    <p:sldLayoutId id="2147483693" r:id="rId4"/>
    <p:sldLayoutId id="2147483698" r:id="rId5"/>
    <p:sldLayoutId id="2147483654" r:id="rId6"/>
    <p:sldLayoutId id="2147483699" r:id="rId7"/>
    <p:sldLayoutId id="2147483662" r:id="rId8"/>
    <p:sldLayoutId id="2147483701" r:id="rId9"/>
    <p:sldLayoutId id="2147483664" r:id="rId10"/>
    <p:sldLayoutId id="2147483700" r:id="rId11"/>
    <p:sldLayoutId id="2147483670" r:id="rId12"/>
    <p:sldLayoutId id="2147483712" r:id="rId13"/>
    <p:sldLayoutId id="2147483719" r:id="rId14"/>
    <p:sldLayoutId id="2147483657" r:id="rId15"/>
    <p:sldLayoutId id="2147483656" r:id="rId16"/>
    <p:sldLayoutId id="2147483703" r:id="rId17"/>
    <p:sldLayoutId id="2147483665" r:id="rId18"/>
    <p:sldLayoutId id="2147483694" r:id="rId19"/>
    <p:sldLayoutId id="2147483702" r:id="rId20"/>
    <p:sldLayoutId id="2147483686" r:id="rId21"/>
    <p:sldLayoutId id="2147483695" r:id="rId22"/>
    <p:sldLayoutId id="2147483704" r:id="rId23"/>
    <p:sldLayoutId id="2147483663" r:id="rId24"/>
    <p:sldLayoutId id="2147483689" r:id="rId25"/>
    <p:sldLayoutId id="2147483707" r:id="rId26"/>
    <p:sldLayoutId id="2147483716" r:id="rId27"/>
    <p:sldLayoutId id="2147483708" r:id="rId28"/>
    <p:sldLayoutId id="2147483710" r:id="rId29"/>
    <p:sldLayoutId id="2147483709" r:id="rId30"/>
    <p:sldLayoutId id="2147483706" r:id="rId31"/>
    <p:sldLayoutId id="2147483713" r:id="rId32"/>
    <p:sldLayoutId id="2147483714" r:id="rId33"/>
    <p:sldLayoutId id="2147483715" r:id="rId34"/>
    <p:sldLayoutId id="2147483720" r:id="rId35"/>
    <p:sldLayoutId id="2147483721" r:id="rId36"/>
    <p:sldLayoutId id="2147483722" r:id="rId37"/>
    <p:sldLayoutId id="2147483723" r:id="rId38"/>
    <p:sldLayoutId id="2147483724" r:id="rId39"/>
    <p:sldLayoutId id="2147483725" r:id="rId40"/>
    <p:sldLayoutId id="2147483726" r:id="rId41"/>
    <p:sldLayoutId id="2147483727" r:id="rId42"/>
    <p:sldLayoutId id="2147483728" r:id="rId43"/>
    <p:sldLayoutId id="2147483729" r:id="rId44"/>
    <p:sldLayoutId id="2147483730" r:id="rId45"/>
    <p:sldLayoutId id="2147483731" r:id="rId46"/>
    <p:sldLayoutId id="2147483732" r:id="rId47"/>
    <p:sldLayoutId id="2147483733" r:id="rId48"/>
    <p:sldLayoutId id="2147483734" r:id="rId4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336">
          <p15:clr>
            <a:srgbClr val="F26B43"/>
          </p15:clr>
        </p15:guide>
        <p15:guide id="2" orient="horz" pos="2232">
          <p15:clr>
            <a:srgbClr val="F26B43"/>
          </p15:clr>
        </p15:guide>
        <p15:guide id="3" pos="3048">
          <p15:clr>
            <a:srgbClr val="F26B43"/>
          </p15:clr>
        </p15:guide>
        <p15:guide id="4" pos="2040">
          <p15:clr>
            <a:srgbClr val="F26B43"/>
          </p15:clr>
        </p15:guide>
        <p15:guide id="5" pos="1752">
          <p15:clr>
            <a:srgbClr val="F26B43"/>
          </p15:clr>
        </p15:guide>
        <p15:guide id="6" pos="744">
          <p15:clr>
            <a:srgbClr val="F26B43"/>
          </p15:clr>
        </p15:guide>
        <p15:guide id="7" pos="456">
          <p15:clr>
            <a:srgbClr val="F26B43"/>
          </p15:clr>
        </p15:guide>
        <p15:guide id="8" orient="horz" pos="2064">
          <p15:clr>
            <a:srgbClr val="F26B43"/>
          </p15:clr>
        </p15:guide>
        <p15:guide id="9" orient="horz" pos="1488">
          <p15:clr>
            <a:srgbClr val="F26B43"/>
          </p15:clr>
        </p15:guide>
        <p15:guide id="10" orient="horz" pos="1320">
          <p15:clr>
            <a:srgbClr val="F26B43"/>
          </p15:clr>
        </p15:guide>
        <p15:guide id="11" orient="horz" pos="744">
          <p15:clr>
            <a:srgbClr val="F26B43"/>
          </p15:clr>
        </p15:guide>
        <p15:guide id="12" orient="horz" pos="576">
          <p15:clr>
            <a:srgbClr val="F26B43"/>
          </p15:clr>
        </p15:guide>
        <p15:guide id="13" orient="horz" pos="2832">
          <p15:clr>
            <a:srgbClr val="F26B43"/>
          </p15:clr>
        </p15:guide>
        <p15:guide id="14" orient="horz" pos="3000">
          <p15:clr>
            <a:srgbClr val="F26B43"/>
          </p15:clr>
        </p15:guide>
        <p15:guide id="15" orient="horz" pos="3576">
          <p15:clr>
            <a:srgbClr val="F26B43"/>
          </p15:clr>
        </p15:guide>
        <p15:guide id="16" orient="horz" pos="3744">
          <p15:clr>
            <a:srgbClr val="F26B43"/>
          </p15:clr>
        </p15:guide>
        <p15:guide id="17" pos="4344">
          <p15:clr>
            <a:srgbClr val="F26B43"/>
          </p15:clr>
        </p15:guide>
        <p15:guide id="18" pos="4632">
          <p15:clr>
            <a:srgbClr val="F26B43"/>
          </p15:clr>
        </p15:guide>
        <p15:guide id="19" pos="5640">
          <p15:clr>
            <a:srgbClr val="F26B43"/>
          </p15:clr>
        </p15:guide>
        <p15:guide id="20" pos="5928">
          <p15:clr>
            <a:srgbClr val="F26B43"/>
          </p15:clr>
        </p15:guide>
        <p15:guide id="21" pos="6936">
          <p15:clr>
            <a:srgbClr val="F26B43"/>
          </p15:clr>
        </p15:guide>
        <p15:guide id="22" pos="7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7496071-3AA7-A24E-B474-CD13DCBDC897}"/>
              </a:ext>
            </a:extLst>
          </p:cNvPr>
          <p:cNvSpPr>
            <a:spLocks noGrp="1"/>
          </p:cNvSpPr>
          <p:nvPr>
            <p:ph type="body" sz="quarter" idx="12"/>
          </p:nvPr>
        </p:nvSpPr>
        <p:spPr/>
        <p:txBody>
          <a:bodyPr/>
          <a:lstStyle/>
          <a:p>
            <a:r>
              <a:rPr lang="en-US" b="1" dirty="0"/>
              <a:t>Marketing</a:t>
            </a:r>
          </a:p>
          <a:p>
            <a:r>
              <a:rPr lang="en-US" b="1" dirty="0"/>
              <a:t>Plan</a:t>
            </a:r>
          </a:p>
        </p:txBody>
      </p:sp>
      <p:sp>
        <p:nvSpPr>
          <p:cNvPr id="3" name="Text Placeholder 2"/>
          <p:cNvSpPr>
            <a:spLocks noGrp="1"/>
          </p:cNvSpPr>
          <p:nvPr>
            <p:ph type="body" sz="quarter" idx="13"/>
          </p:nvPr>
        </p:nvSpPr>
        <p:spPr/>
        <p:txBody>
          <a:bodyPr/>
          <a:lstStyle/>
          <a:p>
            <a:r>
              <a:rPr lang="en-US" dirty="0" smtClean="0"/>
              <a:t>Year</a:t>
            </a:r>
            <a:endParaRPr lang="en-US" dirty="0"/>
          </a:p>
        </p:txBody>
      </p:sp>
      <p:sp>
        <p:nvSpPr>
          <p:cNvPr id="11" name="TextBox 10"/>
          <p:cNvSpPr txBox="1"/>
          <p:nvPr/>
        </p:nvSpPr>
        <p:spPr>
          <a:xfrm>
            <a:off x="1181100" y="4077147"/>
            <a:ext cx="2272105" cy="646331"/>
          </a:xfrm>
          <a:prstGeom prst="rect">
            <a:avLst/>
          </a:prstGeom>
          <a:noFill/>
        </p:spPr>
        <p:txBody>
          <a:bodyPr wrap="square" rtlCol="0">
            <a:spAutoFit/>
          </a:bodyPr>
          <a:lstStyle/>
          <a:p>
            <a:r>
              <a:rPr lang="en-US" dirty="0" smtClean="0">
                <a:solidFill>
                  <a:schemeClr val="bg1"/>
                </a:solidFill>
              </a:rPr>
              <a:t>Insert Reverse-Colored Logo</a:t>
            </a:r>
            <a:endParaRPr lang="en-US" dirty="0">
              <a:solidFill>
                <a:schemeClr val="bg1"/>
              </a:solidFill>
            </a:endParaRPr>
          </a:p>
        </p:txBody>
      </p:sp>
    </p:spTree>
    <p:extLst>
      <p:ext uri="{BB962C8B-B14F-4D97-AF65-F5344CB8AC3E}">
        <p14:creationId xmlns:p14="http://schemas.microsoft.com/office/powerpoint/2010/main" val="205235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100" y="1838616"/>
            <a:ext cx="7422574" cy="1558375"/>
          </a:xfrm>
        </p:spPr>
        <p:txBody>
          <a:bodyPr/>
          <a:lstStyle/>
          <a:p>
            <a:r>
              <a:rPr lang="en-US" b="1" dirty="0">
                <a:solidFill>
                  <a:schemeClr val="tx2"/>
                </a:solidFill>
              </a:rPr>
              <a:t>Initiative 4</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xmlns="" id="{7D5A4657-D49B-2042-B484-CE79E54587BB}"/>
              </a:ext>
            </a:extLst>
          </p:cNvPr>
          <p:cNvGraphicFramePr>
            <a:graphicFrameLocks noGrp="1"/>
          </p:cNvGraphicFramePr>
          <p:nvPr>
            <p:extLst/>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xmlns=""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xmlns=""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xmlns="" val="3024653040"/>
                  </a:ext>
                </a:extLst>
              </a:tr>
              <a:tr h="370840">
                <a:tc>
                  <a:txBody>
                    <a:bodyPr/>
                    <a:lstStyle/>
                    <a:p>
                      <a:endParaRPr lang="en-US" dirty="0"/>
                    </a:p>
                  </a:txBody>
                  <a:tcPr anchor="ctr"/>
                </a:tc>
                <a:extLst>
                  <a:ext uri="{0D108BD9-81ED-4DB2-BD59-A6C34878D82A}">
                    <a16:rowId xmlns:a16="http://schemas.microsoft.com/office/drawing/2014/main" xmlns=""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3015185730"/>
                  </a:ext>
                </a:extLst>
              </a:tr>
              <a:tr h="370840">
                <a:tc>
                  <a:txBody>
                    <a:bodyPr/>
                    <a:lstStyle/>
                    <a:p>
                      <a:endParaRPr lang="en-US" dirty="0"/>
                    </a:p>
                  </a:txBody>
                  <a:tcPr anchor="ctr"/>
                </a:tc>
                <a:extLst>
                  <a:ext uri="{0D108BD9-81ED-4DB2-BD59-A6C34878D82A}">
                    <a16:rowId xmlns:a16="http://schemas.microsoft.com/office/drawing/2014/main" xmlns=""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4144444023"/>
                  </a:ext>
                </a:extLst>
              </a:tr>
              <a:tr h="370840">
                <a:tc>
                  <a:txBody>
                    <a:bodyPr/>
                    <a:lstStyle/>
                    <a:p>
                      <a:endParaRPr lang="en-US" dirty="0"/>
                    </a:p>
                  </a:txBody>
                  <a:tcPr anchor="ctr"/>
                </a:tc>
                <a:extLst>
                  <a:ext uri="{0D108BD9-81ED-4DB2-BD59-A6C34878D82A}">
                    <a16:rowId xmlns:a16="http://schemas.microsoft.com/office/drawing/2014/main" xmlns="" val="3595085324"/>
                  </a:ext>
                </a:extLst>
              </a:tr>
            </a:tbl>
          </a:graphicData>
        </a:graphic>
      </p:graphicFrame>
      <p:graphicFrame>
        <p:nvGraphicFramePr>
          <p:cNvPr id="5" name="Table 4">
            <a:extLst>
              <a:ext uri="{FF2B5EF4-FFF2-40B4-BE49-F238E27FC236}">
                <a16:creationId xmlns:a16="http://schemas.microsoft.com/office/drawing/2014/main" xmlns="" id="{639690B3-C9E1-264B-8E10-081CF7979AF7}"/>
              </a:ext>
            </a:extLst>
          </p:cNvPr>
          <p:cNvGraphicFramePr>
            <a:graphicFrameLocks noGrp="1"/>
          </p:cNvGraphicFramePr>
          <p:nvPr>
            <p:extLst/>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xmlns=""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xmlns="" val="1749782253"/>
                  </a:ext>
                </a:extLst>
              </a:tr>
              <a:tr h="3309085">
                <a:tc>
                  <a:txBody>
                    <a:bodyPr/>
                    <a:lstStyle/>
                    <a:p>
                      <a:pPr algn="ctr">
                        <a:spcBef>
                          <a:spcPts val="600"/>
                        </a:spcBef>
                      </a:pP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xmlns="" val="3024653040"/>
                  </a:ext>
                </a:extLst>
              </a:tr>
            </a:tbl>
          </a:graphicData>
        </a:graphic>
      </p:graphicFrame>
      <p:sp>
        <p:nvSpPr>
          <p:cNvPr id="2" name="TextBox 1">
            <a:extLst>
              <a:ext uri="{FF2B5EF4-FFF2-40B4-BE49-F238E27FC236}">
                <a16:creationId xmlns:a16="http://schemas.microsoft.com/office/drawing/2014/main" xmlns="" id="{33162917-4693-5648-A332-1D3AD86074E2}"/>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23165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6  Marketing Project Outline</a:t>
            </a:r>
          </a:p>
        </p:txBody>
      </p:sp>
      <p:graphicFrame>
        <p:nvGraphicFramePr>
          <p:cNvPr id="9" name="Table 8">
            <a:extLst>
              <a:ext uri="{FF2B5EF4-FFF2-40B4-BE49-F238E27FC236}">
                <a16:creationId xmlns:a16="http://schemas.microsoft.com/office/drawing/2014/main" xmlns="" id="{A9916B5B-3B1F-1749-AC9D-D8C635B4A4B6}"/>
              </a:ext>
            </a:extLst>
          </p:cNvPr>
          <p:cNvGraphicFramePr>
            <a:graphicFrameLocks noGrp="1"/>
          </p:cNvGraphicFramePr>
          <p:nvPr>
            <p:extLst/>
          </p:nvPr>
        </p:nvGraphicFramePr>
        <p:xfrm>
          <a:off x="1179907" y="1918081"/>
          <a:ext cx="10000200" cy="3928541"/>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4916093">
                  <a:extLst>
                    <a:ext uri="{9D8B030D-6E8A-4147-A177-3AD203B41FA5}">
                      <a16:colId xmlns:a16="http://schemas.microsoft.com/office/drawing/2014/main" xmlns="" val="2111947139"/>
                    </a:ext>
                  </a:extLst>
                </a:gridCol>
                <a:gridCol w="1565564">
                  <a:extLst>
                    <a:ext uri="{9D8B030D-6E8A-4147-A177-3AD203B41FA5}">
                      <a16:colId xmlns:a16="http://schemas.microsoft.com/office/drawing/2014/main" xmlns="" val="1134637198"/>
                    </a:ext>
                  </a:extLst>
                </a:gridCol>
                <a:gridCol w="1939636">
                  <a:extLst>
                    <a:ext uri="{9D8B030D-6E8A-4147-A177-3AD203B41FA5}">
                      <a16:colId xmlns:a16="http://schemas.microsoft.com/office/drawing/2014/main" xmlns="" val="786500749"/>
                    </a:ext>
                  </a:extLst>
                </a:gridCol>
                <a:gridCol w="1578907">
                  <a:extLst>
                    <a:ext uri="{9D8B030D-6E8A-4147-A177-3AD203B41FA5}">
                      <a16:colId xmlns:a16="http://schemas.microsoft.com/office/drawing/2014/main" xmlns="" val="3227044143"/>
                    </a:ext>
                  </a:extLst>
                </a:gridCol>
              </a:tblGrid>
              <a:tr h="474453">
                <a:tc>
                  <a:txBody>
                    <a:bodyPr/>
                    <a:lstStyle/>
                    <a:p>
                      <a:r>
                        <a:rPr lang="en-US" sz="2200" dirty="0"/>
                        <a:t>Initiative / Actions</a:t>
                      </a:r>
                    </a:p>
                  </a:txBody>
                  <a:tcPr marL="112502" marR="112502" marT="56252" marB="56252" anchor="ctr">
                    <a:solidFill>
                      <a:schemeClr val="tx1"/>
                    </a:solidFill>
                  </a:tcPr>
                </a:tc>
                <a:tc>
                  <a:txBody>
                    <a:bodyPr/>
                    <a:lstStyle/>
                    <a:p>
                      <a:r>
                        <a:rPr lang="en-US" sz="2200" dirty="0"/>
                        <a:t>By Who</a:t>
                      </a:r>
                    </a:p>
                  </a:txBody>
                  <a:tcPr marL="112502" marR="112502" marT="56252" marB="56252" anchor="ctr">
                    <a:solidFill>
                      <a:schemeClr val="tx1"/>
                    </a:solidFill>
                  </a:tcPr>
                </a:tc>
                <a:tc>
                  <a:txBody>
                    <a:bodyPr/>
                    <a:lstStyle/>
                    <a:p>
                      <a:r>
                        <a:rPr lang="en-US" sz="2200" dirty="0"/>
                        <a:t>By When</a:t>
                      </a:r>
                    </a:p>
                  </a:txBody>
                  <a:tcPr marL="112502" marR="112502" marT="56252" marB="56252" anchor="ctr">
                    <a:solidFill>
                      <a:schemeClr val="tx1"/>
                    </a:solidFill>
                  </a:tcPr>
                </a:tc>
                <a:tc>
                  <a:txBody>
                    <a:bodyPr/>
                    <a:lstStyle/>
                    <a:p>
                      <a:r>
                        <a:rPr lang="en-US" sz="2200" dirty="0"/>
                        <a:t>Cost</a:t>
                      </a:r>
                    </a:p>
                  </a:txBody>
                  <a:tcPr marL="112502" marR="112502" marT="56252" marB="56252" anchor="ctr">
                    <a:solidFill>
                      <a:schemeClr val="tx1"/>
                    </a:solidFill>
                  </a:tcPr>
                </a:tc>
                <a:extLst>
                  <a:ext uri="{0D108BD9-81ED-4DB2-BD59-A6C34878D82A}">
                    <a16:rowId xmlns:a16="http://schemas.microsoft.com/office/drawing/2014/main" xmlns="" val="3502653131"/>
                  </a:ext>
                </a:extLst>
              </a:tr>
              <a:tr h="431761">
                <a:tc gridSpan="4">
                  <a:txBody>
                    <a:bodyPr/>
                    <a:lstStyle/>
                    <a:p>
                      <a:r>
                        <a:rPr lang="en-US" sz="1800" b="1" i="0" dirty="0">
                          <a:solidFill>
                            <a:schemeClr val="tx2"/>
                          </a:solidFill>
                          <a:latin typeface="Arial" panose="020B0604020202020204" pitchFamily="34" charset="0"/>
                          <a:cs typeface="Arial" panose="020B0604020202020204" pitchFamily="34" charset="0"/>
                        </a:rPr>
                        <a:t>Initiative 1</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endParaRPr lang="en-US" sz="2200" dirty="0">
                        <a:solidFill>
                          <a:schemeClr val="accent1"/>
                        </a:solidFill>
                      </a:endParaRPr>
                    </a:p>
                  </a:txBody>
                  <a:tcPr marL="112502" marR="112502" marT="56252" marB="56252"/>
                </a:tc>
                <a:extLst>
                  <a:ext uri="{0D108BD9-81ED-4DB2-BD59-A6C34878D82A}">
                    <a16:rowId xmlns:a16="http://schemas.microsoft.com/office/drawing/2014/main" xmlns="" val="2269398319"/>
                  </a:ext>
                </a:extLst>
              </a:tr>
              <a:tr h="431761">
                <a:tc>
                  <a:txBody>
                    <a:bodyPr/>
                    <a:lstStyle/>
                    <a:p>
                      <a:r>
                        <a:rPr lang="en-US" sz="1400" dirty="0">
                          <a:solidFill>
                            <a:schemeClr val="accent1"/>
                          </a:solidFill>
                        </a:rPr>
                        <a:t>Action 1-1</a:t>
                      </a:r>
                    </a:p>
                  </a:txBody>
                  <a:tcPr marL="112502" marR="112502" marT="56252" marB="56252" anchor="ctr">
                    <a:solidFill>
                      <a:schemeClr val="bg1"/>
                    </a:solidFill>
                  </a:tcPr>
                </a:tc>
                <a:tc>
                  <a:txBody>
                    <a:bodyPr/>
                    <a:lstStyle/>
                    <a:p>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Date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xmlns="" val="1473827400"/>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1-2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178998680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1-3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2498044581"/>
                  </a:ext>
                </a:extLst>
              </a:tr>
              <a:tr h="43176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Arial" panose="020B0604020202020204" pitchFamily="34" charset="0"/>
                          <a:cs typeface="Arial" panose="020B0604020202020204" pitchFamily="34" charset="0"/>
                        </a:rPr>
                        <a:t>Initiative 2</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200" dirty="0">
                        <a:solidFill>
                          <a:schemeClr val="accent1"/>
                        </a:solidFill>
                      </a:endParaRPr>
                    </a:p>
                  </a:txBody>
                  <a:tcPr marL="112502" marR="112502" marT="56252" marB="56252"/>
                </a:tc>
                <a:extLst>
                  <a:ext uri="{0D108BD9-81ED-4DB2-BD59-A6C34878D82A}">
                    <a16:rowId xmlns:a16="http://schemas.microsoft.com/office/drawing/2014/main" xmlns="" val="3018020903"/>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2-1</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xmlns="" val="76104317"/>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2-2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105192517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2-3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3692301890"/>
                  </a:ext>
                </a:extLst>
              </a:tr>
            </a:tbl>
          </a:graphicData>
        </a:graphic>
      </p:graphicFrame>
    </p:spTree>
    <p:extLst>
      <p:ext uri="{BB962C8B-B14F-4D97-AF65-F5344CB8AC3E}">
        <p14:creationId xmlns:p14="http://schemas.microsoft.com/office/powerpoint/2010/main" val="2533986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6  Marketing Project Outline</a:t>
            </a:r>
          </a:p>
        </p:txBody>
      </p:sp>
      <p:graphicFrame>
        <p:nvGraphicFramePr>
          <p:cNvPr id="9" name="Table 8">
            <a:extLst>
              <a:ext uri="{FF2B5EF4-FFF2-40B4-BE49-F238E27FC236}">
                <a16:creationId xmlns:a16="http://schemas.microsoft.com/office/drawing/2014/main" xmlns="" id="{A9916B5B-3B1F-1749-AC9D-D8C635B4A4B6}"/>
              </a:ext>
            </a:extLst>
          </p:cNvPr>
          <p:cNvGraphicFramePr>
            <a:graphicFrameLocks noGrp="1"/>
          </p:cNvGraphicFramePr>
          <p:nvPr>
            <p:extLst/>
          </p:nvPr>
        </p:nvGraphicFramePr>
        <p:xfrm>
          <a:off x="1179907" y="1918081"/>
          <a:ext cx="10000200" cy="3928541"/>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4916093">
                  <a:extLst>
                    <a:ext uri="{9D8B030D-6E8A-4147-A177-3AD203B41FA5}">
                      <a16:colId xmlns:a16="http://schemas.microsoft.com/office/drawing/2014/main" xmlns="" val="2111947139"/>
                    </a:ext>
                  </a:extLst>
                </a:gridCol>
                <a:gridCol w="1565564">
                  <a:extLst>
                    <a:ext uri="{9D8B030D-6E8A-4147-A177-3AD203B41FA5}">
                      <a16:colId xmlns:a16="http://schemas.microsoft.com/office/drawing/2014/main" xmlns="" val="1134637198"/>
                    </a:ext>
                  </a:extLst>
                </a:gridCol>
                <a:gridCol w="1939636">
                  <a:extLst>
                    <a:ext uri="{9D8B030D-6E8A-4147-A177-3AD203B41FA5}">
                      <a16:colId xmlns:a16="http://schemas.microsoft.com/office/drawing/2014/main" xmlns="" val="786500749"/>
                    </a:ext>
                  </a:extLst>
                </a:gridCol>
                <a:gridCol w="1578907">
                  <a:extLst>
                    <a:ext uri="{9D8B030D-6E8A-4147-A177-3AD203B41FA5}">
                      <a16:colId xmlns:a16="http://schemas.microsoft.com/office/drawing/2014/main" xmlns="" val="3227044143"/>
                    </a:ext>
                  </a:extLst>
                </a:gridCol>
              </a:tblGrid>
              <a:tr h="474453">
                <a:tc>
                  <a:txBody>
                    <a:bodyPr/>
                    <a:lstStyle/>
                    <a:p>
                      <a:r>
                        <a:rPr lang="en-US" sz="2200" dirty="0"/>
                        <a:t>Initiative / Actions</a:t>
                      </a:r>
                    </a:p>
                  </a:txBody>
                  <a:tcPr marL="112502" marR="112502" marT="56252" marB="56252" anchor="ctr">
                    <a:solidFill>
                      <a:schemeClr val="tx1"/>
                    </a:solidFill>
                  </a:tcPr>
                </a:tc>
                <a:tc>
                  <a:txBody>
                    <a:bodyPr/>
                    <a:lstStyle/>
                    <a:p>
                      <a:r>
                        <a:rPr lang="en-US" sz="2200" dirty="0"/>
                        <a:t>By Who</a:t>
                      </a:r>
                    </a:p>
                  </a:txBody>
                  <a:tcPr marL="112502" marR="112502" marT="56252" marB="56252" anchor="ctr">
                    <a:solidFill>
                      <a:schemeClr val="tx1"/>
                    </a:solidFill>
                  </a:tcPr>
                </a:tc>
                <a:tc>
                  <a:txBody>
                    <a:bodyPr/>
                    <a:lstStyle/>
                    <a:p>
                      <a:r>
                        <a:rPr lang="en-US" sz="2200" dirty="0"/>
                        <a:t>By When</a:t>
                      </a:r>
                    </a:p>
                  </a:txBody>
                  <a:tcPr marL="112502" marR="112502" marT="56252" marB="56252" anchor="ctr">
                    <a:solidFill>
                      <a:schemeClr val="tx1"/>
                    </a:solidFill>
                  </a:tcPr>
                </a:tc>
                <a:tc>
                  <a:txBody>
                    <a:bodyPr/>
                    <a:lstStyle/>
                    <a:p>
                      <a:r>
                        <a:rPr lang="en-US" sz="2200" dirty="0"/>
                        <a:t>Cost</a:t>
                      </a:r>
                    </a:p>
                  </a:txBody>
                  <a:tcPr marL="112502" marR="112502" marT="56252" marB="56252" anchor="ctr">
                    <a:solidFill>
                      <a:schemeClr val="tx1"/>
                    </a:solidFill>
                  </a:tcPr>
                </a:tc>
                <a:extLst>
                  <a:ext uri="{0D108BD9-81ED-4DB2-BD59-A6C34878D82A}">
                    <a16:rowId xmlns:a16="http://schemas.microsoft.com/office/drawing/2014/main" xmlns="" val="3502653131"/>
                  </a:ext>
                </a:extLst>
              </a:tr>
              <a:tr h="431761">
                <a:tc gridSpan="4">
                  <a:txBody>
                    <a:bodyPr/>
                    <a:lstStyle/>
                    <a:p>
                      <a:r>
                        <a:rPr lang="en-US" sz="1800" b="1" i="0" dirty="0">
                          <a:solidFill>
                            <a:schemeClr val="tx2"/>
                          </a:solidFill>
                          <a:latin typeface="Arial" panose="020B0604020202020204" pitchFamily="34" charset="0"/>
                          <a:cs typeface="Arial" panose="020B0604020202020204" pitchFamily="34" charset="0"/>
                        </a:rPr>
                        <a:t>Initiative 3</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endParaRPr lang="en-US" sz="2200" dirty="0">
                        <a:solidFill>
                          <a:schemeClr val="accent1"/>
                        </a:solidFill>
                      </a:endParaRPr>
                    </a:p>
                  </a:txBody>
                  <a:tcPr marL="112502" marR="112502" marT="56252" marB="56252"/>
                </a:tc>
                <a:extLst>
                  <a:ext uri="{0D108BD9-81ED-4DB2-BD59-A6C34878D82A}">
                    <a16:rowId xmlns:a16="http://schemas.microsoft.com/office/drawing/2014/main" xmlns="" val="2269398319"/>
                  </a:ext>
                </a:extLst>
              </a:tr>
              <a:tr h="431761">
                <a:tc>
                  <a:txBody>
                    <a:bodyPr/>
                    <a:lstStyle/>
                    <a:p>
                      <a:r>
                        <a:rPr lang="en-US" sz="1400" dirty="0">
                          <a:solidFill>
                            <a:schemeClr val="accent1"/>
                          </a:solidFill>
                        </a:rPr>
                        <a:t>Action 3-1</a:t>
                      </a:r>
                    </a:p>
                  </a:txBody>
                  <a:tcPr marL="112502" marR="112502" marT="56252" marB="56252" anchor="ctr">
                    <a:solidFill>
                      <a:schemeClr val="bg1"/>
                    </a:solidFill>
                  </a:tcPr>
                </a:tc>
                <a:tc>
                  <a:txBody>
                    <a:bodyPr/>
                    <a:lstStyle/>
                    <a:p>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Date</a:t>
                      </a:r>
                      <a:endParaRPr lang="en-US" sz="1400" dirty="0">
                        <a:solidFill>
                          <a:schemeClr val="accent1"/>
                        </a:solidFill>
                      </a:endParaRP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xmlns="" val="1473827400"/>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3-2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178998680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3-3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2498044581"/>
                  </a:ext>
                </a:extLst>
              </a:tr>
              <a:tr h="43176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Arial" panose="020B0604020202020204" pitchFamily="34" charset="0"/>
                          <a:cs typeface="Arial" panose="020B0604020202020204" pitchFamily="34" charset="0"/>
                        </a:rPr>
                        <a:t>Initiative 4</a:t>
                      </a:r>
                    </a:p>
                  </a:txBody>
                  <a:tcPr marL="112502" marR="112502" marT="56252" marB="56252" anchor="ctr">
                    <a:solidFill>
                      <a:srgbClr val="F6F8FA"/>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200" dirty="0">
                        <a:solidFill>
                          <a:schemeClr val="accent1"/>
                        </a:solidFill>
                      </a:endParaRPr>
                    </a:p>
                  </a:txBody>
                  <a:tcPr marL="112502" marR="112502" marT="56252" marB="56252"/>
                </a:tc>
                <a:extLst>
                  <a:ext uri="{0D108BD9-81ED-4DB2-BD59-A6C34878D82A}">
                    <a16:rowId xmlns:a16="http://schemas.microsoft.com/office/drawing/2014/main" xmlns="" val="3018020903"/>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4-1</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accent1"/>
                          </a:solidFill>
                        </a:rPr>
                        <a:t>Name</a:t>
                      </a:r>
                      <a:endParaRPr lang="en-US" sz="1400" dirty="0">
                        <a:solidFill>
                          <a:schemeClr val="accent1"/>
                        </a:solidFill>
                      </a:endParaRP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a:solidFill>
                            <a:schemeClr val="accent1"/>
                          </a:solidFill>
                        </a:rPr>
                        <a:t>$</a:t>
                      </a:r>
                      <a:endParaRPr lang="en-US" sz="1400" dirty="0">
                        <a:solidFill>
                          <a:schemeClr val="accent1"/>
                        </a:solidFill>
                      </a:endParaRPr>
                    </a:p>
                  </a:txBody>
                  <a:tcPr marL="112502" marR="112502" marT="56252" marB="56252" anchor="ctr">
                    <a:solidFill>
                      <a:schemeClr val="bg1"/>
                    </a:solidFill>
                  </a:tcPr>
                </a:tc>
                <a:extLst>
                  <a:ext uri="{0D108BD9-81ED-4DB2-BD59-A6C34878D82A}">
                    <a16:rowId xmlns:a16="http://schemas.microsoft.com/office/drawing/2014/main" xmlns="" val="76104317"/>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4-2</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1051925174"/>
                  </a:ext>
                </a:extLst>
              </a:tr>
              <a:tr h="431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Action 4-3</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Name</a:t>
                      </a:r>
                    </a:p>
                  </a:txBody>
                  <a:tcPr marL="112502" marR="112502" marT="56252" marB="56252"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accent1"/>
                          </a:solidFill>
                        </a:rPr>
                        <a:t>Date</a:t>
                      </a:r>
                    </a:p>
                  </a:txBody>
                  <a:tcPr marL="112502" marR="112502" marT="56252" marB="56252" anchor="ctr">
                    <a:solidFill>
                      <a:schemeClr val="bg1"/>
                    </a:solidFill>
                  </a:tcPr>
                </a:tc>
                <a:tc>
                  <a:txBody>
                    <a:bodyPr/>
                    <a:lstStyle/>
                    <a:p>
                      <a:r>
                        <a:rPr lang="en-US" sz="1400" dirty="0">
                          <a:solidFill>
                            <a:schemeClr val="accent1"/>
                          </a:solidFill>
                        </a:rPr>
                        <a:t>$</a:t>
                      </a:r>
                    </a:p>
                  </a:txBody>
                  <a:tcPr marL="112502" marR="112502" marT="56252" marB="56252" anchor="ctr">
                    <a:solidFill>
                      <a:schemeClr val="bg1"/>
                    </a:solidFill>
                  </a:tcPr>
                </a:tc>
                <a:extLst>
                  <a:ext uri="{0D108BD9-81ED-4DB2-BD59-A6C34878D82A}">
                    <a16:rowId xmlns:a16="http://schemas.microsoft.com/office/drawing/2014/main" xmlns="" val="3692301890"/>
                  </a:ext>
                </a:extLst>
              </a:tr>
            </a:tbl>
          </a:graphicData>
        </a:graphic>
      </p:graphicFrame>
    </p:spTree>
    <p:extLst>
      <p:ext uri="{BB962C8B-B14F-4D97-AF65-F5344CB8AC3E}">
        <p14:creationId xmlns:p14="http://schemas.microsoft.com/office/powerpoint/2010/main" val="343811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7  Budget</a:t>
            </a:r>
          </a:p>
        </p:txBody>
      </p:sp>
      <p:graphicFrame>
        <p:nvGraphicFramePr>
          <p:cNvPr id="9" name="Table 8">
            <a:extLst>
              <a:ext uri="{FF2B5EF4-FFF2-40B4-BE49-F238E27FC236}">
                <a16:creationId xmlns:a16="http://schemas.microsoft.com/office/drawing/2014/main" xmlns="" id="{A9916B5B-3B1F-1749-AC9D-D8C635B4A4B6}"/>
              </a:ext>
            </a:extLst>
          </p:cNvPr>
          <p:cNvGraphicFramePr>
            <a:graphicFrameLocks noGrp="1"/>
          </p:cNvGraphicFramePr>
          <p:nvPr>
            <p:extLst/>
          </p:nvPr>
        </p:nvGraphicFramePr>
        <p:xfrm>
          <a:off x="1179907" y="1931935"/>
          <a:ext cx="10000200" cy="387312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5428711">
                  <a:extLst>
                    <a:ext uri="{9D8B030D-6E8A-4147-A177-3AD203B41FA5}">
                      <a16:colId xmlns:a16="http://schemas.microsoft.com/office/drawing/2014/main" xmlns="" val="2111947139"/>
                    </a:ext>
                  </a:extLst>
                </a:gridCol>
                <a:gridCol w="2258291">
                  <a:extLst>
                    <a:ext uri="{9D8B030D-6E8A-4147-A177-3AD203B41FA5}">
                      <a16:colId xmlns:a16="http://schemas.microsoft.com/office/drawing/2014/main" xmlns="" val="2798340460"/>
                    </a:ext>
                  </a:extLst>
                </a:gridCol>
                <a:gridCol w="2313198">
                  <a:extLst>
                    <a:ext uri="{9D8B030D-6E8A-4147-A177-3AD203B41FA5}">
                      <a16:colId xmlns:a16="http://schemas.microsoft.com/office/drawing/2014/main" xmlns="" val="1078345269"/>
                    </a:ext>
                  </a:extLst>
                </a:gridCol>
              </a:tblGrid>
              <a:tr h="553303">
                <a:tc>
                  <a:txBody>
                    <a:bodyPr/>
                    <a:lstStyle/>
                    <a:p>
                      <a:r>
                        <a:rPr lang="en-US" sz="2200" dirty="0"/>
                        <a:t>Initiative </a:t>
                      </a:r>
                      <a:r>
                        <a:rPr lang="en-US" sz="1600" b="0" i="1" dirty="0"/>
                        <a:t>(roll up costs for associated actions)</a:t>
                      </a:r>
                      <a:endParaRPr lang="en-US" sz="2200" b="0" i="1" dirty="0"/>
                    </a:p>
                  </a:txBody>
                  <a:tcPr marL="112502" marR="112502" marT="56252" marB="56252" anchor="ctr">
                    <a:solidFill>
                      <a:schemeClr val="tx1"/>
                    </a:solidFill>
                  </a:tcPr>
                </a:tc>
                <a:tc>
                  <a:txBody>
                    <a:bodyPr/>
                    <a:lstStyle/>
                    <a:p>
                      <a:r>
                        <a:rPr lang="en-US" sz="2200" dirty="0"/>
                        <a:t>How Much</a:t>
                      </a:r>
                    </a:p>
                  </a:txBody>
                  <a:tcPr marL="112502" marR="112502" marT="56252" marB="56252" anchor="ctr">
                    <a:solidFill>
                      <a:schemeClr val="tx1"/>
                    </a:solidFill>
                  </a:tcPr>
                </a:tc>
                <a:tc>
                  <a:txBody>
                    <a:bodyPr/>
                    <a:lstStyle/>
                    <a:p>
                      <a:r>
                        <a:rPr lang="en-US" sz="2200" dirty="0"/>
                        <a:t>When</a:t>
                      </a:r>
                    </a:p>
                  </a:txBody>
                  <a:tcPr marL="112502" marR="112502" marT="56252" marB="56252" anchor="ctr">
                    <a:solidFill>
                      <a:schemeClr val="tx1"/>
                    </a:solidFill>
                  </a:tcPr>
                </a:tc>
                <a:extLst>
                  <a:ext uri="{0D108BD9-81ED-4DB2-BD59-A6C34878D82A}">
                    <a16:rowId xmlns:a16="http://schemas.microsoft.com/office/drawing/2014/main" xmlns="" val="3502653131"/>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1</a:t>
                      </a:r>
                    </a:p>
                  </a:txBody>
                  <a:tcPr marL="112502" marR="112502" marT="56252" marB="56252" anchor="ctr">
                    <a:solidFill>
                      <a:schemeClr val="bg1"/>
                    </a:solidFill>
                  </a:tcPr>
                </a:tc>
                <a:tc>
                  <a:txBody>
                    <a:bodyPr/>
                    <a:lstStyle/>
                    <a:p>
                      <a:r>
                        <a:rPr lang="en-US" sz="2000" dirty="0">
                          <a:solidFill>
                            <a:schemeClr val="accent1"/>
                          </a:solidFill>
                        </a:rPr>
                        <a:t>$</a:t>
                      </a:r>
                    </a:p>
                  </a:txBody>
                  <a:tcPr marL="112502" marR="112502" marT="56252" marB="56252" anchor="ctr">
                    <a:solidFill>
                      <a:schemeClr val="bg1"/>
                    </a:solidFill>
                  </a:tcPr>
                </a:tc>
                <a:tc>
                  <a:txBody>
                    <a:bodyPr/>
                    <a:lstStyle/>
                    <a:p>
                      <a:r>
                        <a:rPr lang="en-US" sz="2000" dirty="0">
                          <a:solidFill>
                            <a:schemeClr val="accent1"/>
                          </a:solidFill>
                        </a:rPr>
                        <a:t>Est. Spend Date</a:t>
                      </a:r>
                    </a:p>
                  </a:txBody>
                  <a:tcPr marL="112502" marR="112502" marT="56252" marB="56252" anchor="ctr">
                    <a:solidFill>
                      <a:schemeClr val="bg1"/>
                    </a:solidFill>
                  </a:tcPr>
                </a:tc>
                <a:extLst>
                  <a:ext uri="{0D108BD9-81ED-4DB2-BD59-A6C34878D82A}">
                    <a16:rowId xmlns:a16="http://schemas.microsoft.com/office/drawing/2014/main" xmlns="" val="1473827400"/>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2</a:t>
                      </a:r>
                    </a:p>
                  </a:txBody>
                  <a:tcPr marL="112502" marR="112502" marT="56252" marB="56252" anchor="ctr">
                    <a:solidFill>
                      <a:srgbClr val="F6F8FA"/>
                    </a:solidFill>
                  </a:tcPr>
                </a:tc>
                <a:tc>
                  <a:txBody>
                    <a:bodyPr/>
                    <a:lstStyle/>
                    <a:p>
                      <a:r>
                        <a:rPr lang="en-US" sz="2000" dirty="0">
                          <a:solidFill>
                            <a:schemeClr val="accent1"/>
                          </a:solidFill>
                        </a:rPr>
                        <a:t>$</a:t>
                      </a:r>
                    </a:p>
                  </a:txBody>
                  <a:tcPr marL="112502" marR="112502" marT="56252" marB="56252" anchor="ctr"/>
                </a:tc>
                <a:tc>
                  <a:txBody>
                    <a:bodyPr/>
                    <a:lstStyle/>
                    <a:p>
                      <a:r>
                        <a:rPr lang="en-US" sz="2000" dirty="0">
                          <a:solidFill>
                            <a:schemeClr val="accent1"/>
                          </a:solidFill>
                        </a:rPr>
                        <a:t>Est. Spend Date</a:t>
                      </a:r>
                    </a:p>
                  </a:txBody>
                  <a:tcPr marL="112502" marR="112502" marT="56252" marB="56252" anchor="ctr"/>
                </a:tc>
                <a:extLst>
                  <a:ext uri="{0D108BD9-81ED-4DB2-BD59-A6C34878D82A}">
                    <a16:rowId xmlns:a16="http://schemas.microsoft.com/office/drawing/2014/main" xmlns="" val="1789986804"/>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3</a:t>
                      </a:r>
                    </a:p>
                  </a:txBody>
                  <a:tcPr marL="112502" marR="112502" marT="56252" marB="56252" anchor="ctr">
                    <a:solidFill>
                      <a:schemeClr val="bg1"/>
                    </a:solidFill>
                  </a:tcPr>
                </a:tc>
                <a:tc>
                  <a:txBody>
                    <a:bodyPr/>
                    <a:lstStyle/>
                    <a:p>
                      <a:r>
                        <a:rPr lang="en-US" sz="2000" dirty="0">
                          <a:solidFill>
                            <a:schemeClr val="accent1"/>
                          </a:solidFill>
                        </a:rPr>
                        <a:t>$</a:t>
                      </a:r>
                    </a:p>
                  </a:txBody>
                  <a:tcPr marL="112502" marR="112502" marT="56252" marB="56252" anchor="ctr">
                    <a:solidFill>
                      <a:schemeClr val="bg1"/>
                    </a:solidFill>
                  </a:tcPr>
                </a:tc>
                <a:tc>
                  <a:txBody>
                    <a:bodyPr/>
                    <a:lstStyle/>
                    <a:p>
                      <a:r>
                        <a:rPr lang="en-US" sz="2000" dirty="0">
                          <a:solidFill>
                            <a:schemeClr val="accent1"/>
                          </a:solidFill>
                        </a:rPr>
                        <a:t>Est. Spend Date</a:t>
                      </a:r>
                    </a:p>
                  </a:txBody>
                  <a:tcPr marL="112502" marR="112502" marT="56252" marB="56252" anchor="ctr">
                    <a:solidFill>
                      <a:schemeClr val="bg1"/>
                    </a:solidFill>
                  </a:tcPr>
                </a:tc>
                <a:extLst>
                  <a:ext uri="{0D108BD9-81ED-4DB2-BD59-A6C34878D82A}">
                    <a16:rowId xmlns:a16="http://schemas.microsoft.com/office/drawing/2014/main" xmlns="" val="2498044581"/>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4</a:t>
                      </a:r>
                    </a:p>
                  </a:txBody>
                  <a:tcPr marL="112502" marR="112502" marT="56252" marB="56252" anchor="ctr">
                    <a:solidFill>
                      <a:srgbClr val="F6F8FA"/>
                    </a:solidFill>
                  </a:tcPr>
                </a:tc>
                <a:tc>
                  <a:txBody>
                    <a:bodyPr/>
                    <a:lstStyle/>
                    <a:p>
                      <a:r>
                        <a:rPr lang="en-US" sz="2000" dirty="0">
                          <a:solidFill>
                            <a:schemeClr val="accent1"/>
                          </a:solidFill>
                        </a:rPr>
                        <a:t>$</a:t>
                      </a:r>
                    </a:p>
                  </a:txBody>
                  <a:tcPr marL="112502" marR="112502" marT="56252" marB="56252" anchor="ctr">
                    <a:solidFill>
                      <a:srgbClr val="F6F8FA"/>
                    </a:solidFill>
                  </a:tcPr>
                </a:tc>
                <a:tc>
                  <a:txBody>
                    <a:bodyPr/>
                    <a:lstStyle/>
                    <a:p>
                      <a:r>
                        <a:rPr lang="en-US" sz="2000" dirty="0">
                          <a:solidFill>
                            <a:schemeClr val="accent1"/>
                          </a:solidFill>
                        </a:rPr>
                        <a:t>Est. Spend Date</a:t>
                      </a:r>
                    </a:p>
                  </a:txBody>
                  <a:tcPr marL="112502" marR="112502" marT="56252" marB="56252" anchor="ctr">
                    <a:solidFill>
                      <a:srgbClr val="F6F8FA"/>
                    </a:solidFill>
                  </a:tcPr>
                </a:tc>
                <a:extLst>
                  <a:ext uri="{0D108BD9-81ED-4DB2-BD59-A6C34878D82A}">
                    <a16:rowId xmlns:a16="http://schemas.microsoft.com/office/drawing/2014/main" xmlns="" val="212867570"/>
                  </a:ext>
                </a:extLst>
              </a:tr>
              <a:tr h="553303">
                <a:tc>
                  <a:txBody>
                    <a:bodyPr/>
                    <a:lstStyle/>
                    <a:p>
                      <a:r>
                        <a:rPr lang="en-US" sz="2000" b="1" i="0" dirty="0">
                          <a:solidFill>
                            <a:schemeClr val="tx2"/>
                          </a:solidFill>
                          <a:latin typeface="Arial" panose="020B0604020202020204" pitchFamily="34" charset="0"/>
                          <a:cs typeface="Arial" panose="020B0604020202020204" pitchFamily="34" charset="0"/>
                        </a:rPr>
                        <a:t>Initiative 5</a:t>
                      </a:r>
                    </a:p>
                  </a:txBody>
                  <a:tcPr marL="112502" marR="112502" marT="56252" marB="56252" anchor="ctr">
                    <a:solidFill>
                      <a:schemeClr val="bg1"/>
                    </a:solidFill>
                  </a:tcPr>
                </a:tc>
                <a:tc>
                  <a:txBody>
                    <a:bodyPr/>
                    <a:lstStyle/>
                    <a:p>
                      <a:r>
                        <a:rPr lang="en-US" sz="2000" dirty="0">
                          <a:solidFill>
                            <a:schemeClr val="accent1"/>
                          </a:solidFill>
                        </a:rPr>
                        <a:t>$</a:t>
                      </a:r>
                    </a:p>
                  </a:txBody>
                  <a:tcPr marL="112502" marR="112502" marT="56252" marB="56252" anchor="ctr">
                    <a:solidFill>
                      <a:schemeClr val="bg1"/>
                    </a:solidFill>
                  </a:tcPr>
                </a:tc>
                <a:tc>
                  <a:txBody>
                    <a:bodyPr/>
                    <a:lstStyle/>
                    <a:p>
                      <a:r>
                        <a:rPr lang="en-US" sz="2000" dirty="0">
                          <a:solidFill>
                            <a:schemeClr val="accent1"/>
                          </a:solidFill>
                        </a:rPr>
                        <a:t>Est. Spend Date</a:t>
                      </a:r>
                    </a:p>
                  </a:txBody>
                  <a:tcPr marL="112502" marR="112502" marT="56252" marB="56252" anchor="ctr">
                    <a:solidFill>
                      <a:schemeClr val="bg1"/>
                    </a:solidFill>
                  </a:tcPr>
                </a:tc>
                <a:extLst>
                  <a:ext uri="{0D108BD9-81ED-4DB2-BD59-A6C34878D82A}">
                    <a16:rowId xmlns:a16="http://schemas.microsoft.com/office/drawing/2014/main" xmlns="" val="76104317"/>
                  </a:ext>
                </a:extLst>
              </a:tr>
              <a:tr h="553303">
                <a:tc gridSpan="3">
                  <a:txBody>
                    <a:bodyPr/>
                    <a:lstStyle/>
                    <a:p>
                      <a:pPr marL="3657600" marR="0" lvl="8"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accent1"/>
                          </a:solidFill>
                        </a:rPr>
                        <a:t>                </a:t>
                      </a:r>
                      <a:r>
                        <a:rPr lang="en-US" sz="2000" b="1" dirty="0">
                          <a:solidFill>
                            <a:schemeClr val="tx1"/>
                          </a:solidFill>
                        </a:rPr>
                        <a:t>Total </a:t>
                      </a:r>
                      <a:r>
                        <a:rPr kumimoji="0" lang="en-US" sz="2000" b="1" u="none" strike="noStrike" kern="1200" cap="none" spc="0" normalizeH="0" baseline="0" noProof="0" dirty="0">
                          <a:ln>
                            <a:noFill/>
                          </a:ln>
                          <a:solidFill>
                            <a:schemeClr val="tx1"/>
                          </a:solidFill>
                          <a:effectLst/>
                          <a:uLnTx/>
                          <a:uFillTx/>
                        </a:rPr>
                        <a:t>$ </a:t>
                      </a:r>
                      <a:endParaRPr kumimoji="0" lang="en-US" sz="2000" b="1" i="0" u="none" strike="noStrike" kern="1200" cap="none" spc="0" normalizeH="0" baseline="0" noProof="0" dirty="0">
                        <a:ln>
                          <a:noFill/>
                        </a:ln>
                        <a:solidFill>
                          <a:schemeClr val="tx1"/>
                        </a:solidFill>
                        <a:effectLst/>
                        <a:uLnTx/>
                        <a:uFillTx/>
                        <a:latin typeface="Arial" panose="020B0604020202020204"/>
                        <a:ea typeface="+mn-ea"/>
                        <a:cs typeface="+mn-cs"/>
                      </a:endParaRPr>
                    </a:p>
                  </a:txBody>
                  <a:tcPr marL="112502" marR="112502" marT="56252" marB="56252"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6E7B82"/>
                        </a:solidFill>
                        <a:effectLst/>
                        <a:uLnTx/>
                        <a:uFillTx/>
                        <a:latin typeface="Arial" panose="020B0604020202020204"/>
                        <a:ea typeface="+mn-ea"/>
                        <a:cs typeface="+mn-cs"/>
                      </a:endParaRPr>
                    </a:p>
                  </a:txBody>
                  <a:tcPr marL="112502" marR="112502" marT="56252" marB="56252"/>
                </a:tc>
                <a:tc hMerge="1">
                  <a:txBody>
                    <a:bodyPr/>
                    <a:lstStyle/>
                    <a:p>
                      <a:endParaRPr lang="en-US" sz="2200" dirty="0">
                        <a:solidFill>
                          <a:schemeClr val="accent1"/>
                        </a:solidFill>
                      </a:endParaRPr>
                    </a:p>
                  </a:txBody>
                  <a:tcPr marL="112502" marR="112502" marT="56252" marB="56252"/>
                </a:tc>
                <a:extLst>
                  <a:ext uri="{0D108BD9-81ED-4DB2-BD59-A6C34878D82A}">
                    <a16:rowId xmlns:a16="http://schemas.microsoft.com/office/drawing/2014/main" xmlns="" val="1051925174"/>
                  </a:ext>
                </a:extLst>
              </a:tr>
            </a:tbl>
          </a:graphicData>
        </a:graphic>
      </p:graphicFrame>
    </p:spTree>
    <p:extLst>
      <p:ext uri="{BB962C8B-B14F-4D97-AF65-F5344CB8AC3E}">
        <p14:creationId xmlns:p14="http://schemas.microsoft.com/office/powerpoint/2010/main" val="3331919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8  Success Metrics</a:t>
            </a:r>
          </a:p>
        </p:txBody>
      </p:sp>
      <p:graphicFrame>
        <p:nvGraphicFramePr>
          <p:cNvPr id="9" name="Table 8">
            <a:extLst>
              <a:ext uri="{FF2B5EF4-FFF2-40B4-BE49-F238E27FC236}">
                <a16:creationId xmlns:a16="http://schemas.microsoft.com/office/drawing/2014/main" xmlns="" id="{A9916B5B-3B1F-1749-AC9D-D8C635B4A4B6}"/>
              </a:ext>
            </a:extLst>
          </p:cNvPr>
          <p:cNvGraphicFramePr>
            <a:graphicFrameLocks noGrp="1"/>
          </p:cNvGraphicFramePr>
          <p:nvPr>
            <p:extLst/>
          </p:nvPr>
        </p:nvGraphicFramePr>
        <p:xfrm>
          <a:off x="1181099" y="2794034"/>
          <a:ext cx="9829799" cy="3019629"/>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6638696">
                  <a:extLst>
                    <a:ext uri="{9D8B030D-6E8A-4147-A177-3AD203B41FA5}">
                      <a16:colId xmlns:a16="http://schemas.microsoft.com/office/drawing/2014/main" xmlns="" val="2111947139"/>
                    </a:ext>
                  </a:extLst>
                </a:gridCol>
                <a:gridCol w="1633845">
                  <a:extLst>
                    <a:ext uri="{9D8B030D-6E8A-4147-A177-3AD203B41FA5}">
                      <a16:colId xmlns:a16="http://schemas.microsoft.com/office/drawing/2014/main" xmlns="" val="3572862466"/>
                    </a:ext>
                  </a:extLst>
                </a:gridCol>
                <a:gridCol w="1557258">
                  <a:extLst>
                    <a:ext uri="{9D8B030D-6E8A-4147-A177-3AD203B41FA5}">
                      <a16:colId xmlns:a16="http://schemas.microsoft.com/office/drawing/2014/main" xmlns="" val="1078345269"/>
                    </a:ext>
                  </a:extLst>
                </a:gridCol>
              </a:tblGrid>
              <a:tr h="303873">
                <a:tc>
                  <a:txBody>
                    <a:bodyPr/>
                    <a:lstStyle/>
                    <a:p>
                      <a:r>
                        <a:rPr lang="en-US" sz="1400" dirty="0"/>
                        <a:t>Measure of Success</a:t>
                      </a:r>
                    </a:p>
                  </a:txBody>
                  <a:tcPr marL="71411" marR="71411" marT="35706" marB="35706" anchor="ctr">
                    <a:solidFill>
                      <a:schemeClr val="tx1"/>
                    </a:solidFill>
                  </a:tcPr>
                </a:tc>
                <a:tc gridSpan="2">
                  <a:txBody>
                    <a:bodyPr/>
                    <a:lstStyle/>
                    <a:p>
                      <a:r>
                        <a:rPr lang="en-US" sz="1400" dirty="0"/>
                        <a:t>On Target?</a:t>
                      </a:r>
                      <a:endParaRPr lang="en-US" sz="1100" dirty="0"/>
                    </a:p>
                  </a:txBody>
                  <a:tcPr marL="71411" marR="71411" marT="35706" marB="35706" anchor="ctr">
                    <a:solidFill>
                      <a:schemeClr val="tx1"/>
                    </a:solidFill>
                  </a:tcPr>
                </a:tc>
                <a:tc hMerge="1">
                  <a:txBody>
                    <a:bodyPr/>
                    <a:lstStyle/>
                    <a:p>
                      <a:endParaRPr lang="en-US" sz="2200" dirty="0"/>
                    </a:p>
                  </a:txBody>
                  <a:tcPr marL="112502" marR="112502" marT="56252" marB="56252">
                    <a:solidFill>
                      <a:schemeClr val="tx1"/>
                    </a:solidFill>
                  </a:tcPr>
                </a:tc>
                <a:extLst>
                  <a:ext uri="{0D108BD9-81ED-4DB2-BD59-A6C34878D82A}">
                    <a16:rowId xmlns:a16="http://schemas.microsoft.com/office/drawing/2014/main" xmlns="" val="3502653131"/>
                  </a:ext>
                </a:extLst>
              </a:tr>
              <a:tr h="268748">
                <a:tc gridSpan="3">
                  <a:txBody>
                    <a:bodyPr/>
                    <a:lstStyle/>
                    <a:p>
                      <a:r>
                        <a:rPr lang="en-US" sz="1400" b="1" i="0" dirty="0">
                          <a:latin typeface="Arial" panose="020B0604020202020204" pitchFamily="34" charset="0"/>
                          <a:cs typeface="Arial" panose="020B0604020202020204" pitchFamily="34" charset="0"/>
                        </a:rPr>
                        <a:t>                                                                                                                                                  </a:t>
                      </a:r>
                      <a:r>
                        <a:rPr lang="en-US" sz="1400" b="1" i="0" dirty="0">
                          <a:solidFill>
                            <a:srgbClr val="00B050"/>
                          </a:solidFill>
                          <a:latin typeface="Arial" panose="020B0604020202020204" pitchFamily="34" charset="0"/>
                          <a:cs typeface="Arial" panose="020B0604020202020204" pitchFamily="34" charset="0"/>
                        </a:rPr>
                        <a:t>Yes</a:t>
                      </a:r>
                      <a:r>
                        <a:rPr lang="en-US" sz="1400" b="1" i="0" dirty="0">
                          <a:latin typeface="Arial" panose="020B0604020202020204" pitchFamily="34" charset="0"/>
                          <a:cs typeface="Arial" panose="020B0604020202020204" pitchFamily="34" charset="0"/>
                        </a:rPr>
                        <a:t>                           </a:t>
                      </a:r>
                      <a:r>
                        <a:rPr lang="en-US" sz="1400" b="1" i="0" dirty="0">
                          <a:solidFill>
                            <a:srgbClr val="C00000"/>
                          </a:solidFill>
                          <a:latin typeface="Arial" panose="020B0604020202020204" pitchFamily="34" charset="0"/>
                          <a:cs typeface="Arial" panose="020B0604020202020204" pitchFamily="34" charset="0"/>
                        </a:rPr>
                        <a:t>No</a:t>
                      </a:r>
                    </a:p>
                  </a:txBody>
                  <a:tcPr marL="71411" marR="71411" marT="35706" marB="35706" anchor="ctr">
                    <a:solidFill>
                      <a:schemeClr val="bg1"/>
                    </a:solidFill>
                  </a:tcPr>
                </a:tc>
                <a:tc hMerge="1">
                  <a:txBody>
                    <a:bodyPr/>
                    <a:lstStyle/>
                    <a:p>
                      <a:endParaRPr lang="en-US"/>
                    </a:p>
                  </a:txBody>
                  <a:tcPr/>
                </a:tc>
                <a:tc hMerge="1">
                  <a:txBody>
                    <a:bodyPr/>
                    <a:lstStyle/>
                    <a:p>
                      <a:endParaRPr lang="en-US" sz="2200" dirty="0"/>
                    </a:p>
                  </a:txBody>
                  <a:tcPr marL="112502" marR="112502" marT="56252" marB="56252"/>
                </a:tc>
                <a:extLst>
                  <a:ext uri="{0D108BD9-81ED-4DB2-BD59-A6C34878D82A}">
                    <a16:rowId xmlns:a16="http://schemas.microsoft.com/office/drawing/2014/main" xmlns="" val="2269398319"/>
                  </a:ext>
                </a:extLst>
              </a:tr>
              <a:tr h="303873">
                <a:tc>
                  <a:txBody>
                    <a:bodyPr/>
                    <a:lstStyle/>
                    <a:p>
                      <a:r>
                        <a:rPr lang="en-US" sz="1400" b="0" i="0" dirty="0">
                          <a:solidFill>
                            <a:schemeClr val="accent1"/>
                          </a:solidFill>
                          <a:latin typeface="Arial" panose="020B0604020202020204" pitchFamily="34" charset="0"/>
                          <a:cs typeface="Arial" panose="020B0604020202020204" pitchFamily="34" charset="0"/>
                        </a:rPr>
                        <a:t>Examples metrics: ROI</a:t>
                      </a:r>
                    </a:p>
                  </a:txBody>
                  <a:tcPr marL="71411" marR="71411" marT="35706" marB="35706" anchor="ctr"/>
                </a:tc>
                <a:tc>
                  <a:txBody>
                    <a:bodyPr/>
                    <a:lstStyle/>
                    <a:p>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1473827400"/>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Revenue/Profit/AUM per Client</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1789986804"/>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Number of new leads</a:t>
                      </a:r>
                    </a:p>
                  </a:txBody>
                  <a:tcPr marL="71411" marR="71411" marT="35706" marB="3570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2498044581"/>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Number of qualified leads</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76104317"/>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Number of new clients</a:t>
                      </a:r>
                    </a:p>
                  </a:txBody>
                  <a:tcPr marL="71411" marR="71411" marT="35706" marB="3570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1051925174"/>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Net New Assets</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3692301890"/>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Client Referrals</a:t>
                      </a:r>
                    </a:p>
                  </a:txBody>
                  <a:tcPr marL="71411" marR="71411" marT="35706" marB="3570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2072049515"/>
                  </a:ext>
                </a:extLst>
              </a:tr>
              <a:tr h="303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accent1"/>
                          </a:solidFill>
                          <a:latin typeface="Arial" panose="020B0604020202020204" pitchFamily="34" charset="0"/>
                          <a:cs typeface="Arial" panose="020B0604020202020204" pitchFamily="34" charset="0"/>
                        </a:rPr>
                        <a:t>Increased Client Retention Rate</a:t>
                      </a:r>
                    </a:p>
                  </a:txBody>
                  <a:tcPr marL="71411" marR="71411" marT="35706" marB="35706"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accent1"/>
                        </a:solidFill>
                      </a:endParaRPr>
                    </a:p>
                  </a:txBody>
                  <a:tcPr marL="71411" marR="71411" marT="35706" marB="35706" anchor="ctr">
                    <a:solidFill>
                      <a:srgbClr val="A0DDA2"/>
                    </a:solidFill>
                  </a:tcPr>
                </a:tc>
                <a:tc>
                  <a:txBody>
                    <a:bodyPr/>
                    <a:lstStyle/>
                    <a:p>
                      <a:endParaRPr lang="en-US" sz="1400" dirty="0">
                        <a:solidFill>
                          <a:schemeClr val="accent1"/>
                        </a:solidFill>
                      </a:endParaRPr>
                    </a:p>
                  </a:txBody>
                  <a:tcPr marL="71411" marR="71411" marT="35706" marB="35706" anchor="ctr">
                    <a:solidFill>
                      <a:srgbClr val="FD938D"/>
                    </a:solidFill>
                  </a:tcPr>
                </a:tc>
                <a:extLst>
                  <a:ext uri="{0D108BD9-81ED-4DB2-BD59-A6C34878D82A}">
                    <a16:rowId xmlns:a16="http://schemas.microsoft.com/office/drawing/2014/main" xmlns="" val="1502884539"/>
                  </a:ext>
                </a:extLst>
              </a:tr>
            </a:tbl>
          </a:graphicData>
        </a:graphic>
      </p:graphicFrame>
      <p:sp>
        <p:nvSpPr>
          <p:cNvPr id="4" name="Text Placeholder 5">
            <a:extLst>
              <a:ext uri="{FF2B5EF4-FFF2-40B4-BE49-F238E27FC236}">
                <a16:creationId xmlns:a16="http://schemas.microsoft.com/office/drawing/2014/main" xmlns="" id="{68CA6F9E-3E90-E744-A498-92B229F74550}"/>
              </a:ext>
            </a:extLst>
          </p:cNvPr>
          <p:cNvSpPr txBox="1">
            <a:spLocks/>
          </p:cNvSpPr>
          <p:nvPr/>
        </p:nvSpPr>
        <p:spPr>
          <a:xfrm>
            <a:off x="1181099" y="1905000"/>
            <a:ext cx="9829799" cy="581698"/>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Tx/>
              <a:buNone/>
              <a:defRPr sz="2400" b="0" i="0" kern="1200">
                <a:solidFill>
                  <a:schemeClr val="accent1"/>
                </a:solidFill>
                <a:latin typeface="Arial" panose="020B0604020202020204" pitchFamily="34" charset="0"/>
                <a:ea typeface="+mn-ea"/>
                <a:cs typeface="+mn-cs"/>
              </a:defRPr>
            </a:lvl1pPr>
            <a:lvl2pPr marL="457200" indent="0" algn="l" defTabSz="914400" rtl="0" eaLnBrk="1" latinLnBrk="0" hangingPunct="1">
              <a:lnSpc>
                <a:spcPct val="90000"/>
              </a:lnSpc>
              <a:spcBef>
                <a:spcPts val="500"/>
              </a:spcBef>
              <a:buFontTx/>
              <a:buNone/>
              <a:defRPr sz="2400" b="0" i="0" kern="1200">
                <a:solidFill>
                  <a:schemeClr val="tx1"/>
                </a:solidFill>
                <a:latin typeface="Helvetica Neue LT Pro 45 Light" panose="020B0403020202020204" pitchFamily="34" charset="77"/>
                <a:ea typeface="+mn-ea"/>
                <a:cs typeface="+mn-cs"/>
              </a:defRPr>
            </a:lvl2pPr>
            <a:lvl3pPr marL="914400" indent="0" algn="l" defTabSz="914400" rtl="0" eaLnBrk="1" latinLnBrk="0" hangingPunct="1">
              <a:lnSpc>
                <a:spcPct val="90000"/>
              </a:lnSpc>
              <a:spcBef>
                <a:spcPts val="500"/>
              </a:spcBef>
              <a:buFontTx/>
              <a:buNone/>
              <a:defRPr sz="2000" b="0" i="0" kern="1200">
                <a:solidFill>
                  <a:schemeClr val="tx1"/>
                </a:solidFill>
                <a:latin typeface="Helvetica Neue LT Pro 45 Light" panose="020B0403020202020204" pitchFamily="34" charset="77"/>
                <a:ea typeface="+mn-ea"/>
                <a:cs typeface="+mn-cs"/>
              </a:defRPr>
            </a:lvl3pPr>
            <a:lvl4pPr marL="1371600" indent="0" algn="l" defTabSz="914400" rtl="0" eaLnBrk="1" latinLnBrk="0" hangingPunct="1">
              <a:lnSpc>
                <a:spcPct val="90000"/>
              </a:lnSpc>
              <a:spcBef>
                <a:spcPts val="500"/>
              </a:spcBef>
              <a:buFontTx/>
              <a:buNone/>
              <a:defRPr sz="1800" b="0" i="0" kern="1200">
                <a:solidFill>
                  <a:schemeClr val="tx1"/>
                </a:solidFill>
                <a:latin typeface="Helvetica Neue LT Pro 45 Light" panose="020B0403020202020204" pitchFamily="34" charset="77"/>
                <a:ea typeface="+mn-ea"/>
                <a:cs typeface="+mn-cs"/>
              </a:defRPr>
            </a:lvl4pPr>
            <a:lvl5pPr marL="1828800" indent="0" algn="l" defTabSz="914400" rtl="0" eaLnBrk="1" latinLnBrk="0" hangingPunct="1">
              <a:lnSpc>
                <a:spcPct val="90000"/>
              </a:lnSpc>
              <a:spcBef>
                <a:spcPts val="500"/>
              </a:spcBef>
              <a:buFontTx/>
              <a:buNone/>
              <a:defRPr sz="1800" b="0" i="0" kern="1200">
                <a:solidFill>
                  <a:schemeClr val="tx1"/>
                </a:solidFill>
                <a:latin typeface="Helvetica Neue LT Pro 45 Light" panose="020B0403020202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How will you measure whether your actions and initiatives are successful? What key metrics do you need to track to ensure you are achieving your business objectives? How often will you check in on progress? How will you make adjustments if results are not what you anticipated?</a:t>
            </a:r>
          </a:p>
        </p:txBody>
      </p:sp>
    </p:spTree>
    <p:extLst>
      <p:ext uri="{BB962C8B-B14F-4D97-AF65-F5344CB8AC3E}">
        <p14:creationId xmlns:p14="http://schemas.microsoft.com/office/powerpoint/2010/main" val="301762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Annual Marketing Calendar</a:t>
            </a:r>
          </a:p>
        </p:txBody>
      </p:sp>
      <p:graphicFrame>
        <p:nvGraphicFramePr>
          <p:cNvPr id="2" name="Table 1">
            <a:extLst>
              <a:ext uri="{FF2B5EF4-FFF2-40B4-BE49-F238E27FC236}">
                <a16:creationId xmlns:a16="http://schemas.microsoft.com/office/drawing/2014/main" xmlns="" id="{9FD334E0-E296-2E42-8261-6B617DA489EF}"/>
              </a:ext>
            </a:extLst>
          </p:cNvPr>
          <p:cNvGraphicFramePr>
            <a:graphicFrameLocks noGrp="1"/>
          </p:cNvGraphicFramePr>
          <p:nvPr>
            <p:extLst/>
          </p:nvPr>
        </p:nvGraphicFramePr>
        <p:xfrm>
          <a:off x="1177636" y="1814175"/>
          <a:ext cx="9833264" cy="4160520"/>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3079328">
                  <a:extLst>
                    <a:ext uri="{9D8B030D-6E8A-4147-A177-3AD203B41FA5}">
                      <a16:colId xmlns:a16="http://schemas.microsoft.com/office/drawing/2014/main" xmlns="" val="1685726869"/>
                    </a:ext>
                  </a:extLst>
                </a:gridCol>
                <a:gridCol w="562828">
                  <a:extLst>
                    <a:ext uri="{9D8B030D-6E8A-4147-A177-3AD203B41FA5}">
                      <a16:colId xmlns:a16="http://schemas.microsoft.com/office/drawing/2014/main" xmlns="" val="1809324820"/>
                    </a:ext>
                  </a:extLst>
                </a:gridCol>
                <a:gridCol w="562828">
                  <a:extLst>
                    <a:ext uri="{9D8B030D-6E8A-4147-A177-3AD203B41FA5}">
                      <a16:colId xmlns:a16="http://schemas.microsoft.com/office/drawing/2014/main" xmlns="" val="407385592"/>
                    </a:ext>
                  </a:extLst>
                </a:gridCol>
                <a:gridCol w="562828">
                  <a:extLst>
                    <a:ext uri="{9D8B030D-6E8A-4147-A177-3AD203B41FA5}">
                      <a16:colId xmlns:a16="http://schemas.microsoft.com/office/drawing/2014/main" xmlns="" val="2861546045"/>
                    </a:ext>
                  </a:extLst>
                </a:gridCol>
                <a:gridCol w="562828">
                  <a:extLst>
                    <a:ext uri="{9D8B030D-6E8A-4147-A177-3AD203B41FA5}">
                      <a16:colId xmlns:a16="http://schemas.microsoft.com/office/drawing/2014/main" xmlns="" val="3585573990"/>
                    </a:ext>
                  </a:extLst>
                </a:gridCol>
                <a:gridCol w="562828">
                  <a:extLst>
                    <a:ext uri="{9D8B030D-6E8A-4147-A177-3AD203B41FA5}">
                      <a16:colId xmlns:a16="http://schemas.microsoft.com/office/drawing/2014/main" xmlns="" val="2997418968"/>
                    </a:ext>
                  </a:extLst>
                </a:gridCol>
                <a:gridCol w="562828">
                  <a:extLst>
                    <a:ext uri="{9D8B030D-6E8A-4147-A177-3AD203B41FA5}">
                      <a16:colId xmlns:a16="http://schemas.microsoft.com/office/drawing/2014/main" xmlns="" val="2700654407"/>
                    </a:ext>
                  </a:extLst>
                </a:gridCol>
                <a:gridCol w="562828">
                  <a:extLst>
                    <a:ext uri="{9D8B030D-6E8A-4147-A177-3AD203B41FA5}">
                      <a16:colId xmlns:a16="http://schemas.microsoft.com/office/drawing/2014/main" xmlns="" val="3300893199"/>
                    </a:ext>
                  </a:extLst>
                </a:gridCol>
                <a:gridCol w="562828">
                  <a:extLst>
                    <a:ext uri="{9D8B030D-6E8A-4147-A177-3AD203B41FA5}">
                      <a16:colId xmlns:a16="http://schemas.microsoft.com/office/drawing/2014/main" xmlns="" val="281569774"/>
                    </a:ext>
                  </a:extLst>
                </a:gridCol>
                <a:gridCol w="562828">
                  <a:extLst>
                    <a:ext uri="{9D8B030D-6E8A-4147-A177-3AD203B41FA5}">
                      <a16:colId xmlns:a16="http://schemas.microsoft.com/office/drawing/2014/main" xmlns="" val="167339179"/>
                    </a:ext>
                  </a:extLst>
                </a:gridCol>
                <a:gridCol w="562828">
                  <a:extLst>
                    <a:ext uri="{9D8B030D-6E8A-4147-A177-3AD203B41FA5}">
                      <a16:colId xmlns:a16="http://schemas.microsoft.com/office/drawing/2014/main" xmlns="" val="2761799603"/>
                    </a:ext>
                  </a:extLst>
                </a:gridCol>
                <a:gridCol w="562828">
                  <a:extLst>
                    <a:ext uri="{9D8B030D-6E8A-4147-A177-3AD203B41FA5}">
                      <a16:colId xmlns:a16="http://schemas.microsoft.com/office/drawing/2014/main" xmlns="" val="1513157198"/>
                    </a:ext>
                  </a:extLst>
                </a:gridCol>
                <a:gridCol w="562828">
                  <a:extLst>
                    <a:ext uri="{9D8B030D-6E8A-4147-A177-3AD203B41FA5}">
                      <a16:colId xmlns:a16="http://schemas.microsoft.com/office/drawing/2014/main" xmlns="" val="545665046"/>
                    </a:ext>
                  </a:extLst>
                </a:gridCol>
              </a:tblGrid>
              <a:tr h="258567">
                <a:tc>
                  <a:txBody>
                    <a:bodyPr/>
                    <a:lstStyle/>
                    <a:p>
                      <a:r>
                        <a:rPr lang="en-US" sz="1200" dirty="0"/>
                        <a:t>Delivery</a:t>
                      </a:r>
                    </a:p>
                  </a:txBody>
                  <a:tcPr anchor="ctr">
                    <a:solidFill>
                      <a:schemeClr val="tx1"/>
                    </a:solidFill>
                  </a:tcPr>
                </a:tc>
                <a:tc>
                  <a:txBody>
                    <a:bodyPr/>
                    <a:lstStyle/>
                    <a:p>
                      <a:pPr algn="ctr"/>
                      <a:r>
                        <a:rPr lang="en-US" sz="1200" dirty="0"/>
                        <a:t>Jan</a:t>
                      </a:r>
                    </a:p>
                  </a:txBody>
                  <a:tcPr anchor="ctr">
                    <a:solidFill>
                      <a:schemeClr val="tx1"/>
                    </a:solidFill>
                  </a:tcPr>
                </a:tc>
                <a:tc>
                  <a:txBody>
                    <a:bodyPr/>
                    <a:lstStyle/>
                    <a:p>
                      <a:pPr algn="ctr"/>
                      <a:r>
                        <a:rPr lang="en-US" sz="1200" dirty="0"/>
                        <a:t>Feb</a:t>
                      </a:r>
                    </a:p>
                  </a:txBody>
                  <a:tcPr anchor="ctr">
                    <a:solidFill>
                      <a:schemeClr val="tx1"/>
                    </a:solidFill>
                  </a:tcPr>
                </a:tc>
                <a:tc>
                  <a:txBody>
                    <a:bodyPr/>
                    <a:lstStyle/>
                    <a:p>
                      <a:pPr algn="ctr"/>
                      <a:r>
                        <a:rPr lang="en-US" sz="1200" dirty="0"/>
                        <a:t>Mar</a:t>
                      </a:r>
                    </a:p>
                  </a:txBody>
                  <a:tcPr anchor="ctr">
                    <a:solidFill>
                      <a:schemeClr val="tx1"/>
                    </a:solidFill>
                  </a:tcPr>
                </a:tc>
                <a:tc>
                  <a:txBody>
                    <a:bodyPr/>
                    <a:lstStyle/>
                    <a:p>
                      <a:pPr algn="ctr"/>
                      <a:r>
                        <a:rPr lang="en-US" sz="1200" dirty="0"/>
                        <a:t>Apr</a:t>
                      </a:r>
                    </a:p>
                  </a:txBody>
                  <a:tcPr anchor="ctr">
                    <a:solidFill>
                      <a:schemeClr val="tx1"/>
                    </a:solidFill>
                  </a:tcPr>
                </a:tc>
                <a:tc>
                  <a:txBody>
                    <a:bodyPr/>
                    <a:lstStyle/>
                    <a:p>
                      <a:pPr algn="ctr"/>
                      <a:r>
                        <a:rPr lang="en-US" sz="1200" dirty="0"/>
                        <a:t>May</a:t>
                      </a:r>
                    </a:p>
                  </a:txBody>
                  <a:tcPr anchor="ctr">
                    <a:solidFill>
                      <a:schemeClr val="tx1"/>
                    </a:solidFill>
                  </a:tcPr>
                </a:tc>
                <a:tc>
                  <a:txBody>
                    <a:bodyPr/>
                    <a:lstStyle/>
                    <a:p>
                      <a:pPr algn="ctr"/>
                      <a:r>
                        <a:rPr lang="en-US" sz="1200" dirty="0"/>
                        <a:t>Jun</a:t>
                      </a:r>
                    </a:p>
                  </a:txBody>
                  <a:tcPr anchor="ctr">
                    <a:solidFill>
                      <a:schemeClr val="tx1"/>
                    </a:solidFill>
                  </a:tcPr>
                </a:tc>
                <a:tc>
                  <a:txBody>
                    <a:bodyPr/>
                    <a:lstStyle/>
                    <a:p>
                      <a:pPr algn="ctr"/>
                      <a:r>
                        <a:rPr lang="en-US" sz="1200" dirty="0"/>
                        <a:t>Jul</a:t>
                      </a:r>
                    </a:p>
                  </a:txBody>
                  <a:tcPr anchor="ctr">
                    <a:solidFill>
                      <a:schemeClr val="tx1"/>
                    </a:solidFill>
                  </a:tcPr>
                </a:tc>
                <a:tc>
                  <a:txBody>
                    <a:bodyPr/>
                    <a:lstStyle/>
                    <a:p>
                      <a:pPr algn="ctr"/>
                      <a:r>
                        <a:rPr lang="en-US" sz="1200" dirty="0"/>
                        <a:t>Aug</a:t>
                      </a:r>
                    </a:p>
                  </a:txBody>
                  <a:tcPr anchor="ctr">
                    <a:solidFill>
                      <a:schemeClr val="tx1"/>
                    </a:solidFill>
                  </a:tcPr>
                </a:tc>
                <a:tc>
                  <a:txBody>
                    <a:bodyPr/>
                    <a:lstStyle/>
                    <a:p>
                      <a:pPr algn="ctr"/>
                      <a:r>
                        <a:rPr lang="en-US" sz="1200" dirty="0"/>
                        <a:t>Sep</a:t>
                      </a:r>
                    </a:p>
                  </a:txBody>
                  <a:tcPr anchor="ctr">
                    <a:solidFill>
                      <a:schemeClr val="tx1"/>
                    </a:solidFill>
                  </a:tcPr>
                </a:tc>
                <a:tc>
                  <a:txBody>
                    <a:bodyPr/>
                    <a:lstStyle/>
                    <a:p>
                      <a:pPr algn="ctr"/>
                      <a:r>
                        <a:rPr lang="en-US" sz="1200" dirty="0"/>
                        <a:t>Oct</a:t>
                      </a:r>
                    </a:p>
                  </a:txBody>
                  <a:tcPr anchor="ctr">
                    <a:solidFill>
                      <a:schemeClr val="tx1"/>
                    </a:solidFill>
                  </a:tcPr>
                </a:tc>
                <a:tc>
                  <a:txBody>
                    <a:bodyPr/>
                    <a:lstStyle/>
                    <a:p>
                      <a:pPr algn="ctr"/>
                      <a:r>
                        <a:rPr lang="en-US" sz="1200" dirty="0"/>
                        <a:t>Nov</a:t>
                      </a:r>
                    </a:p>
                  </a:txBody>
                  <a:tcPr anchor="ctr">
                    <a:solidFill>
                      <a:schemeClr val="tx1"/>
                    </a:solidFill>
                  </a:tcPr>
                </a:tc>
                <a:tc>
                  <a:txBody>
                    <a:bodyPr/>
                    <a:lstStyle/>
                    <a:p>
                      <a:pPr algn="ctr"/>
                      <a:r>
                        <a:rPr lang="en-US" sz="1200" dirty="0"/>
                        <a:t>Dec</a:t>
                      </a:r>
                    </a:p>
                  </a:txBody>
                  <a:tcPr anchor="ctr">
                    <a:solidFill>
                      <a:schemeClr val="tx1"/>
                    </a:solidFill>
                  </a:tcPr>
                </a:tc>
                <a:extLst>
                  <a:ext uri="{0D108BD9-81ED-4DB2-BD59-A6C34878D82A}">
                    <a16:rowId xmlns:a16="http://schemas.microsoft.com/office/drawing/2014/main" xmlns="" val="645229238"/>
                  </a:ext>
                </a:extLst>
              </a:tr>
              <a:tr h="244203">
                <a:tc gridSpan="13">
                  <a:txBody>
                    <a:bodyPr/>
                    <a:lstStyle/>
                    <a:p>
                      <a:r>
                        <a:rPr lang="en-US" sz="1100" b="1" i="0" dirty="0">
                          <a:solidFill>
                            <a:schemeClr val="tx2"/>
                          </a:solidFill>
                          <a:latin typeface="Arial" panose="020B0604020202020204" pitchFamily="34" charset="0"/>
                          <a:cs typeface="Arial" panose="020B0604020202020204" pitchFamily="34" charset="0"/>
                        </a:rPr>
                        <a:t>Initiative 1</a:t>
                      </a:r>
                    </a:p>
                  </a:txBody>
                  <a:tcPr anchor="ctr">
                    <a:solidFill>
                      <a:schemeClr val="bg1"/>
                    </a:solidFill>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xmlns="" val="882774575"/>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extLst>
                  <a:ext uri="{0D108BD9-81ED-4DB2-BD59-A6C34878D82A}">
                    <a16:rowId xmlns:a16="http://schemas.microsoft.com/office/drawing/2014/main" xmlns="" val="529724729"/>
                  </a:ext>
                </a:extLst>
              </a:tr>
              <a:tr h="244203">
                <a:tc>
                  <a:txBody>
                    <a:bodyPr/>
                    <a:lstStyle/>
                    <a:p>
                      <a:r>
                        <a:rPr lang="en-US" sz="1100" dirty="0">
                          <a:solidFill>
                            <a:schemeClr val="accent1"/>
                          </a:solidFill>
                        </a:rPr>
                        <a:t>Action 2</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extLst>
                  <a:ext uri="{0D108BD9-81ED-4DB2-BD59-A6C34878D82A}">
                    <a16:rowId xmlns:a16="http://schemas.microsoft.com/office/drawing/2014/main" xmlns="" val="1201315048"/>
                  </a:ext>
                </a:extLst>
              </a:tr>
              <a:tr h="244203">
                <a:tc>
                  <a:txBody>
                    <a:bodyPr/>
                    <a:lstStyle/>
                    <a:p>
                      <a:r>
                        <a:rPr lang="en-US" sz="1100" dirty="0">
                          <a:solidFill>
                            <a:schemeClr val="accent1"/>
                          </a:solidFill>
                        </a:rPr>
                        <a:t>Action 3</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1938486224"/>
                  </a:ext>
                </a:extLst>
              </a:tr>
              <a:tr h="24420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chemeClr val="tx2"/>
                          </a:solidFill>
                          <a:latin typeface="Arial" panose="020B0604020202020204" pitchFamily="34" charset="0"/>
                          <a:cs typeface="Arial" panose="020B0604020202020204" pitchFamily="34" charset="0"/>
                        </a:rPr>
                        <a:t>Initiative 2</a:t>
                      </a:r>
                    </a:p>
                  </a:txBody>
                  <a:tcPr anchor="ctr">
                    <a:solidFill>
                      <a:schemeClr val="bg1"/>
                    </a:solidFill>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xmlns="" val="93841646"/>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extLst>
                  <a:ext uri="{0D108BD9-81ED-4DB2-BD59-A6C34878D82A}">
                    <a16:rowId xmlns:a16="http://schemas.microsoft.com/office/drawing/2014/main" xmlns="" val="1172362662"/>
                  </a:ext>
                </a:extLst>
              </a:tr>
              <a:tr h="244203">
                <a:tc>
                  <a:txBody>
                    <a:bodyPr/>
                    <a:lstStyle/>
                    <a:p>
                      <a:r>
                        <a:rPr lang="en-US" sz="1100" dirty="0">
                          <a:solidFill>
                            <a:schemeClr val="accent1"/>
                          </a:solidFill>
                        </a:rPr>
                        <a:t>Action 2</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793726270"/>
                  </a:ext>
                </a:extLst>
              </a:tr>
              <a:tr h="244203">
                <a:tc>
                  <a:txBody>
                    <a:bodyPr/>
                    <a:lstStyle/>
                    <a:p>
                      <a:r>
                        <a:rPr lang="en-US" sz="1100" dirty="0">
                          <a:solidFill>
                            <a:schemeClr val="accent1"/>
                          </a:solidFill>
                        </a:rPr>
                        <a:t>Action 3</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3181839120"/>
                  </a:ext>
                </a:extLst>
              </a:tr>
              <a:tr h="24420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chemeClr val="tx2"/>
                          </a:solidFill>
                          <a:latin typeface="Arial" panose="020B0604020202020204" pitchFamily="34" charset="0"/>
                          <a:cs typeface="Arial" panose="020B0604020202020204" pitchFamily="34" charset="0"/>
                        </a:rPr>
                        <a:t>Initiative 3</a:t>
                      </a:r>
                    </a:p>
                  </a:txBody>
                  <a:tcPr anchor="ctr">
                    <a:solidFill>
                      <a:schemeClr val="bg1"/>
                    </a:solidFill>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xmlns="" val="850840594"/>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extLst>
                  <a:ext uri="{0D108BD9-81ED-4DB2-BD59-A6C34878D82A}">
                    <a16:rowId xmlns:a16="http://schemas.microsoft.com/office/drawing/2014/main" xmlns="" val="102988238"/>
                  </a:ext>
                </a:extLst>
              </a:tr>
              <a:tr h="244203">
                <a:tc>
                  <a:txBody>
                    <a:bodyPr/>
                    <a:lstStyle/>
                    <a:p>
                      <a:r>
                        <a:rPr lang="en-US" sz="1100" dirty="0">
                          <a:solidFill>
                            <a:schemeClr val="accent1"/>
                          </a:solidFill>
                        </a:rPr>
                        <a:t>Action 2</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4258953244"/>
                  </a:ext>
                </a:extLst>
              </a:tr>
              <a:tr h="244203">
                <a:tc>
                  <a:txBody>
                    <a:bodyPr/>
                    <a:lstStyle/>
                    <a:p>
                      <a:r>
                        <a:rPr lang="en-US" sz="1100" dirty="0">
                          <a:solidFill>
                            <a:schemeClr val="accent1"/>
                          </a:solidFill>
                        </a:rPr>
                        <a:t>Action 3</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1008744588"/>
                  </a:ext>
                </a:extLst>
              </a:tr>
              <a:tr h="24420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dirty="0">
                          <a:solidFill>
                            <a:schemeClr val="tx2"/>
                          </a:solidFill>
                          <a:latin typeface="Arial" panose="020B0604020202020204" pitchFamily="34" charset="0"/>
                          <a:cs typeface="Arial" panose="020B0604020202020204" pitchFamily="34" charset="0"/>
                        </a:rPr>
                        <a:t>Initiative 4</a:t>
                      </a:r>
                    </a:p>
                  </a:txBody>
                  <a:tcPr anchor="ctr">
                    <a:solidFill>
                      <a:schemeClr val="bg1"/>
                    </a:solidFill>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tc hMerge="1">
                  <a:txBody>
                    <a:bodyPr/>
                    <a:lstStyle/>
                    <a:p>
                      <a:endParaRPr lang="en-US" dirty="0">
                        <a:solidFill>
                          <a:schemeClr val="accent1"/>
                        </a:solidFill>
                      </a:endParaRPr>
                    </a:p>
                  </a:txBody>
                  <a:tcPr/>
                </a:tc>
                <a:extLst>
                  <a:ext uri="{0D108BD9-81ED-4DB2-BD59-A6C34878D82A}">
                    <a16:rowId xmlns:a16="http://schemas.microsoft.com/office/drawing/2014/main" xmlns="" val="3827620626"/>
                  </a:ext>
                </a:extLst>
              </a:tr>
              <a:tr h="244203">
                <a:tc>
                  <a:txBody>
                    <a:bodyPr/>
                    <a:lstStyle/>
                    <a:p>
                      <a:r>
                        <a:rPr lang="en-US" sz="1100" dirty="0">
                          <a:solidFill>
                            <a:schemeClr val="accent1"/>
                          </a:solidFill>
                        </a:rPr>
                        <a:t>Action 1</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529452173"/>
                  </a:ext>
                </a:extLst>
              </a:tr>
              <a:tr h="244203">
                <a:tc>
                  <a:txBody>
                    <a:bodyPr/>
                    <a:lstStyle/>
                    <a:p>
                      <a:r>
                        <a:rPr lang="en-US" sz="1100" dirty="0">
                          <a:solidFill>
                            <a:schemeClr val="accent1"/>
                          </a:solidFill>
                        </a:rPr>
                        <a:t>Action 2</a:t>
                      </a: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r>
                        <a:rPr lang="en-US" sz="1100" dirty="0">
                          <a:solidFill>
                            <a:schemeClr val="accent1"/>
                          </a:solidFill>
                        </a:rPr>
                        <a:t>x</a:t>
                      </a: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tc>
                  <a:txBody>
                    <a:bodyPr/>
                    <a:lstStyle/>
                    <a:p>
                      <a:pPr algn="ctr"/>
                      <a:endParaRPr lang="en-US" sz="1100" dirty="0">
                        <a:solidFill>
                          <a:schemeClr val="accent1"/>
                        </a:solidFill>
                      </a:endParaRPr>
                    </a:p>
                  </a:txBody>
                  <a:tcPr anchor="ctr">
                    <a:solidFill>
                      <a:srgbClr val="F6F8FA"/>
                    </a:solidFill>
                  </a:tcPr>
                </a:tc>
                <a:extLst>
                  <a:ext uri="{0D108BD9-81ED-4DB2-BD59-A6C34878D82A}">
                    <a16:rowId xmlns:a16="http://schemas.microsoft.com/office/drawing/2014/main" xmlns="" val="1605582301"/>
                  </a:ext>
                </a:extLst>
              </a:tr>
            </a:tbl>
          </a:graphicData>
        </a:graphic>
      </p:graphicFrame>
    </p:spTree>
    <p:extLst>
      <p:ext uri="{BB962C8B-B14F-4D97-AF65-F5344CB8AC3E}">
        <p14:creationId xmlns:p14="http://schemas.microsoft.com/office/powerpoint/2010/main" val="3064845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A932D9E-D6CA-E34E-B400-F481CED1203B}"/>
              </a:ext>
            </a:extLst>
          </p:cNvPr>
          <p:cNvSpPr/>
          <p:nvPr/>
        </p:nvSpPr>
        <p:spPr>
          <a:xfrm>
            <a:off x="1181100" y="1841500"/>
            <a:ext cx="9829798" cy="4102100"/>
          </a:xfrm>
          <a:prstGeom prst="rect">
            <a:avLst/>
          </a:prstGeom>
          <a:solidFill>
            <a:schemeClr val="bg1"/>
          </a:solidFill>
          <a:ln>
            <a:noFill/>
          </a:ln>
          <a:effectLst>
            <a:outerShdw blurRad="254000" algn="ctr"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1  Firm Background</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099" y="1841500"/>
            <a:ext cx="9829799" cy="4102100"/>
          </a:xfrm>
        </p:spPr>
        <p:txBody>
          <a:bodyPr lIns="182880" tIns="182880" rIns="182880" bIns="182880"/>
          <a:lstStyle/>
          <a:p>
            <a:r>
              <a:rPr lang="en-US" sz="2000" dirty="0"/>
              <a:t>Answer the question, “What is my firm’s reason for existing?”</a:t>
            </a:r>
          </a:p>
          <a:p>
            <a:endParaRPr lang="en-US" dirty="0"/>
          </a:p>
        </p:txBody>
      </p:sp>
    </p:spTree>
    <p:extLst>
      <p:ext uri="{BB962C8B-B14F-4D97-AF65-F5344CB8AC3E}">
        <p14:creationId xmlns:p14="http://schemas.microsoft.com/office/powerpoint/2010/main" val="4007974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2  Target Market</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099" y="1905000"/>
            <a:ext cx="9829799" cy="646331"/>
          </a:xfrm>
        </p:spPr>
        <p:txBody>
          <a:bodyPr/>
          <a:lstStyle/>
          <a:p>
            <a:pPr>
              <a:lnSpc>
                <a:spcPct val="100000"/>
              </a:lnSpc>
            </a:pPr>
            <a:r>
              <a:rPr lang="en-US" sz="1400" dirty="0"/>
              <a:t>What is your target market? Who is your ideal client? If you don’t know your audience, how can you craft effective messages, tactics and activities? Message and medium are defined by audience; the more specific you can define your market niche and ideal client, the more effective your marketing tactics will be and the greater your ROI.</a:t>
            </a:r>
          </a:p>
        </p:txBody>
      </p:sp>
      <p:graphicFrame>
        <p:nvGraphicFramePr>
          <p:cNvPr id="2" name="Table 1">
            <a:extLst>
              <a:ext uri="{FF2B5EF4-FFF2-40B4-BE49-F238E27FC236}">
                <a16:creationId xmlns:a16="http://schemas.microsoft.com/office/drawing/2014/main" xmlns="" id="{910853F0-6DB3-944C-9B2D-F8C544B839DE}"/>
              </a:ext>
            </a:extLst>
          </p:cNvPr>
          <p:cNvGraphicFramePr>
            <a:graphicFrameLocks noGrp="1"/>
          </p:cNvGraphicFramePr>
          <p:nvPr>
            <p:extLst/>
          </p:nvPr>
        </p:nvGraphicFramePr>
        <p:xfrm>
          <a:off x="1181099" y="2858667"/>
          <a:ext cx="8406246" cy="3613770"/>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8406246">
                  <a:extLst>
                    <a:ext uri="{9D8B030D-6E8A-4147-A177-3AD203B41FA5}">
                      <a16:colId xmlns:a16="http://schemas.microsoft.com/office/drawing/2014/main" xmlns="" val="2040089548"/>
                    </a:ext>
                  </a:extLst>
                </a:gridCol>
              </a:tblGrid>
              <a:tr h="401530">
                <a:tc>
                  <a:txBody>
                    <a:bodyPr/>
                    <a:lstStyle/>
                    <a:p>
                      <a:r>
                        <a:rPr lang="en-US" dirty="0"/>
                        <a:t>Ideal Client</a:t>
                      </a:r>
                    </a:p>
                  </a:txBody>
                  <a:tcPr anchor="ctr">
                    <a:solidFill>
                      <a:schemeClr val="tx1"/>
                    </a:solidFill>
                  </a:tcPr>
                </a:tc>
                <a:extLst>
                  <a:ext uri="{0D108BD9-81ED-4DB2-BD59-A6C34878D82A}">
                    <a16:rowId xmlns:a16="http://schemas.microsoft.com/office/drawing/2014/main" xmlns="" val="3256363637"/>
                  </a:ext>
                </a:extLst>
              </a:tr>
              <a:tr h="401530">
                <a:tc>
                  <a:txBody>
                    <a:bodyPr/>
                    <a:lstStyle/>
                    <a:p>
                      <a:r>
                        <a:rPr lang="en-US" sz="1200" dirty="0">
                          <a:solidFill>
                            <a:schemeClr val="accent1"/>
                          </a:solidFill>
                        </a:rPr>
                        <a:t>Age, gender, life stage: </a:t>
                      </a:r>
                    </a:p>
                  </a:txBody>
                  <a:tcPr anchor="ctr">
                    <a:solidFill>
                      <a:schemeClr val="bg1"/>
                    </a:solidFill>
                  </a:tcPr>
                </a:tc>
                <a:extLst>
                  <a:ext uri="{0D108BD9-81ED-4DB2-BD59-A6C34878D82A}">
                    <a16:rowId xmlns:a16="http://schemas.microsoft.com/office/drawing/2014/main" xmlns="" val="2478023293"/>
                  </a:ext>
                </a:extLst>
              </a:tr>
              <a:tr h="401530">
                <a:tc>
                  <a:txBody>
                    <a:bodyPr/>
                    <a:lstStyle/>
                    <a:p>
                      <a:r>
                        <a:rPr lang="en-US" sz="1200" dirty="0">
                          <a:solidFill>
                            <a:schemeClr val="accent1"/>
                          </a:solidFill>
                        </a:rPr>
                        <a:t>Job title/role: </a:t>
                      </a:r>
                    </a:p>
                  </a:txBody>
                  <a:tcPr anchor="ctr"/>
                </a:tc>
                <a:extLst>
                  <a:ext uri="{0D108BD9-81ED-4DB2-BD59-A6C34878D82A}">
                    <a16:rowId xmlns:a16="http://schemas.microsoft.com/office/drawing/2014/main" xmlns="" val="4173371822"/>
                  </a:ext>
                </a:extLst>
              </a:tr>
              <a:tr h="401530">
                <a:tc>
                  <a:txBody>
                    <a:bodyPr/>
                    <a:lstStyle/>
                    <a:p>
                      <a:r>
                        <a:rPr lang="en-US" sz="1200" dirty="0">
                          <a:solidFill>
                            <a:schemeClr val="accent1"/>
                          </a:solidFill>
                        </a:rPr>
                        <a:t>Profession or industry: </a:t>
                      </a:r>
                    </a:p>
                  </a:txBody>
                  <a:tcPr anchor="ctr">
                    <a:solidFill>
                      <a:schemeClr val="bg1"/>
                    </a:solidFill>
                  </a:tcPr>
                </a:tc>
                <a:extLst>
                  <a:ext uri="{0D108BD9-81ED-4DB2-BD59-A6C34878D82A}">
                    <a16:rowId xmlns:a16="http://schemas.microsoft.com/office/drawing/2014/main" xmlns="" val="396319695"/>
                  </a:ext>
                </a:extLst>
              </a:tr>
              <a:tr h="401530">
                <a:tc>
                  <a:txBody>
                    <a:bodyPr/>
                    <a:lstStyle/>
                    <a:p>
                      <a:r>
                        <a:rPr lang="en-US" sz="1200" dirty="0">
                          <a:solidFill>
                            <a:schemeClr val="accent1"/>
                          </a:solidFill>
                        </a:rPr>
                        <a:t>Net Worth, Investable Assets or Income: </a:t>
                      </a:r>
                    </a:p>
                  </a:txBody>
                  <a:tcPr anchor="ctr"/>
                </a:tc>
                <a:extLst>
                  <a:ext uri="{0D108BD9-81ED-4DB2-BD59-A6C34878D82A}">
                    <a16:rowId xmlns:a16="http://schemas.microsoft.com/office/drawing/2014/main" xmlns="" val="3938262251"/>
                  </a:ext>
                </a:extLst>
              </a:tr>
              <a:tr h="401530">
                <a:tc>
                  <a:txBody>
                    <a:bodyPr/>
                    <a:lstStyle/>
                    <a:p>
                      <a:r>
                        <a:rPr lang="en-US" sz="1200" dirty="0">
                          <a:solidFill>
                            <a:schemeClr val="accent1"/>
                          </a:solidFill>
                        </a:rPr>
                        <a:t>Core values: </a:t>
                      </a:r>
                    </a:p>
                  </a:txBody>
                  <a:tcPr anchor="ctr">
                    <a:solidFill>
                      <a:schemeClr val="bg1"/>
                    </a:solidFill>
                  </a:tcPr>
                </a:tc>
                <a:extLst>
                  <a:ext uri="{0D108BD9-81ED-4DB2-BD59-A6C34878D82A}">
                    <a16:rowId xmlns:a16="http://schemas.microsoft.com/office/drawing/2014/main" xmlns="" val="4063188233"/>
                  </a:ext>
                </a:extLst>
              </a:tr>
              <a:tr h="401530">
                <a:tc>
                  <a:txBody>
                    <a:bodyPr/>
                    <a:lstStyle/>
                    <a:p>
                      <a:r>
                        <a:rPr lang="en-US" sz="1200" dirty="0">
                          <a:solidFill>
                            <a:schemeClr val="accent1"/>
                          </a:solidFill>
                        </a:rPr>
                        <a:t>Passions/Hobbies: </a:t>
                      </a:r>
                    </a:p>
                  </a:txBody>
                  <a:tcPr anchor="ctr"/>
                </a:tc>
                <a:extLst>
                  <a:ext uri="{0D108BD9-81ED-4DB2-BD59-A6C34878D82A}">
                    <a16:rowId xmlns:a16="http://schemas.microsoft.com/office/drawing/2014/main" xmlns="" val="862200094"/>
                  </a:ext>
                </a:extLst>
              </a:tr>
              <a:tr h="401530">
                <a:tc>
                  <a:txBody>
                    <a:bodyPr/>
                    <a:lstStyle/>
                    <a:p>
                      <a:r>
                        <a:rPr lang="en-US" sz="1200" dirty="0">
                          <a:solidFill>
                            <a:schemeClr val="accent1"/>
                          </a:solidFill>
                        </a:rPr>
                        <a:t>Organizations or groups: </a:t>
                      </a:r>
                    </a:p>
                  </a:txBody>
                  <a:tcPr anchor="ctr">
                    <a:solidFill>
                      <a:schemeClr val="bg1"/>
                    </a:solidFill>
                  </a:tcPr>
                </a:tc>
                <a:extLst>
                  <a:ext uri="{0D108BD9-81ED-4DB2-BD59-A6C34878D82A}">
                    <a16:rowId xmlns:a16="http://schemas.microsoft.com/office/drawing/2014/main" xmlns="" val="1792891695"/>
                  </a:ext>
                </a:extLst>
              </a:tr>
              <a:tr h="401530">
                <a:tc>
                  <a:txBody>
                    <a:bodyPr/>
                    <a:lstStyle/>
                    <a:p>
                      <a:r>
                        <a:rPr lang="en-US" sz="1200" dirty="0">
                          <a:solidFill>
                            <a:schemeClr val="accent1"/>
                          </a:solidFill>
                        </a:rPr>
                        <a:t>Primary concern about wealth</a:t>
                      </a:r>
                    </a:p>
                  </a:txBody>
                  <a:tcPr anchor="ctr"/>
                </a:tc>
                <a:extLst>
                  <a:ext uri="{0D108BD9-81ED-4DB2-BD59-A6C34878D82A}">
                    <a16:rowId xmlns:a16="http://schemas.microsoft.com/office/drawing/2014/main" xmlns="" val="3984922365"/>
                  </a:ext>
                </a:extLst>
              </a:tr>
            </a:tbl>
          </a:graphicData>
        </a:graphic>
      </p:graphicFrame>
    </p:spTree>
    <p:extLst>
      <p:ext uri="{BB962C8B-B14F-4D97-AF65-F5344CB8AC3E}">
        <p14:creationId xmlns:p14="http://schemas.microsoft.com/office/powerpoint/2010/main" val="116225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2  Target Market</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099" y="1905000"/>
            <a:ext cx="9829799" cy="1077218"/>
          </a:xfrm>
        </p:spPr>
        <p:txBody>
          <a:bodyPr/>
          <a:lstStyle/>
          <a:p>
            <a:pPr>
              <a:lnSpc>
                <a:spcPct val="100000"/>
              </a:lnSpc>
            </a:pPr>
            <a:r>
              <a:rPr lang="en-US" sz="1400" dirty="0"/>
              <a:t>Using what you defined as your ideal client, build a 2-3 sentence description of your firm’s market niche. Defining your niche is important to refine your brand; if you are trying to market to everyone, you probably aren’t resonating with anyone. Use your ideal client profile and market niche description as a touchstone when making decisions about marketing tactics: does the tactic address your ideal client or market niche? Are they likely to encounter your marketing piece or activity in their daily activities? If not, then go back to the drawing board until you hit upon tactics and activities that do.</a:t>
            </a:r>
          </a:p>
        </p:txBody>
      </p:sp>
      <p:graphicFrame>
        <p:nvGraphicFramePr>
          <p:cNvPr id="2" name="Table 1">
            <a:extLst>
              <a:ext uri="{FF2B5EF4-FFF2-40B4-BE49-F238E27FC236}">
                <a16:creationId xmlns:a16="http://schemas.microsoft.com/office/drawing/2014/main" xmlns="" id="{910853F0-6DB3-944C-9B2D-F8C544B839DE}"/>
              </a:ext>
            </a:extLst>
          </p:cNvPr>
          <p:cNvGraphicFramePr>
            <a:graphicFrameLocks noGrp="1"/>
          </p:cNvGraphicFramePr>
          <p:nvPr>
            <p:extLst/>
          </p:nvPr>
        </p:nvGraphicFramePr>
        <p:xfrm>
          <a:off x="1181098" y="3289554"/>
          <a:ext cx="9829799" cy="2473937"/>
        </p:xfrm>
        <a:graphic>
          <a:graphicData uri="http://schemas.openxmlformats.org/drawingml/2006/table">
            <a:tbl>
              <a:tblPr firstRow="1" bandRow="1">
                <a:effectLst>
                  <a:outerShdw blurRad="254000" algn="ctr" rotWithShape="0">
                    <a:schemeClr val="accent1">
                      <a:alpha val="40000"/>
                    </a:schemeClr>
                  </a:outerShdw>
                </a:effectLst>
                <a:tableStyleId>{5C22544A-7EE6-4342-B048-85BDC9FD1C3A}</a:tableStyleId>
              </a:tblPr>
              <a:tblGrid>
                <a:gridCol w="9829799">
                  <a:extLst>
                    <a:ext uri="{9D8B030D-6E8A-4147-A177-3AD203B41FA5}">
                      <a16:colId xmlns:a16="http://schemas.microsoft.com/office/drawing/2014/main" xmlns="" val="2040089548"/>
                    </a:ext>
                  </a:extLst>
                </a:gridCol>
              </a:tblGrid>
              <a:tr h="400117">
                <a:tc>
                  <a:txBody>
                    <a:bodyPr/>
                    <a:lstStyle/>
                    <a:p>
                      <a:r>
                        <a:rPr lang="en-US" dirty="0"/>
                        <a:t>Market Niche Profile</a:t>
                      </a:r>
                    </a:p>
                  </a:txBody>
                  <a:tcPr anchor="ctr">
                    <a:solidFill>
                      <a:schemeClr val="tx1"/>
                    </a:solidFill>
                  </a:tcPr>
                </a:tc>
                <a:extLst>
                  <a:ext uri="{0D108BD9-81ED-4DB2-BD59-A6C34878D82A}">
                    <a16:rowId xmlns:a16="http://schemas.microsoft.com/office/drawing/2014/main" xmlns="" val="3256363637"/>
                  </a:ext>
                </a:extLst>
              </a:tr>
              <a:tr h="2073820">
                <a:tc>
                  <a:txBody>
                    <a:bodyPr/>
                    <a:lstStyle/>
                    <a:p>
                      <a:endParaRPr lang="en-US" sz="1600" dirty="0">
                        <a:solidFill>
                          <a:schemeClr val="accent1"/>
                        </a:solidFill>
                      </a:endParaRPr>
                    </a:p>
                  </a:txBody>
                  <a:tcPr>
                    <a:solidFill>
                      <a:schemeClr val="bg1"/>
                    </a:solidFill>
                  </a:tcPr>
                </a:tc>
                <a:extLst>
                  <a:ext uri="{0D108BD9-81ED-4DB2-BD59-A6C34878D82A}">
                    <a16:rowId xmlns:a16="http://schemas.microsoft.com/office/drawing/2014/main" xmlns="" val="2478023293"/>
                  </a:ext>
                </a:extLst>
              </a:tr>
            </a:tbl>
          </a:graphicData>
        </a:graphic>
      </p:graphicFrame>
    </p:spTree>
    <p:extLst>
      <p:ext uri="{BB962C8B-B14F-4D97-AF65-F5344CB8AC3E}">
        <p14:creationId xmlns:p14="http://schemas.microsoft.com/office/powerpoint/2010/main" val="101776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3  Competitive Advantages</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099" y="1905000"/>
            <a:ext cx="9829799" cy="581698"/>
          </a:xfrm>
        </p:spPr>
        <p:txBody>
          <a:bodyPr/>
          <a:lstStyle/>
          <a:p>
            <a:r>
              <a:rPr lang="en-US" sz="1400" dirty="0"/>
              <a:t>What sets your business apart from others? What do you do that no other firm can do? What differentiates you from other advisors that your clients may buy from? What is your story? Determining your competitive advantages will define your unique value proposition to prospects and clients.</a:t>
            </a:r>
          </a:p>
        </p:txBody>
      </p:sp>
      <p:graphicFrame>
        <p:nvGraphicFramePr>
          <p:cNvPr id="3" name="Table 2">
            <a:extLst>
              <a:ext uri="{FF2B5EF4-FFF2-40B4-BE49-F238E27FC236}">
                <a16:creationId xmlns:a16="http://schemas.microsoft.com/office/drawing/2014/main" xmlns="" id="{7D5A4657-D49B-2042-B484-CE79E54587BB}"/>
              </a:ext>
            </a:extLst>
          </p:cNvPr>
          <p:cNvGraphicFramePr>
            <a:graphicFrameLocks noGrp="1"/>
          </p:cNvGraphicFramePr>
          <p:nvPr>
            <p:extLst/>
          </p:nvPr>
        </p:nvGraphicFramePr>
        <p:xfrm>
          <a:off x="1181099" y="2911033"/>
          <a:ext cx="9829799" cy="2852458"/>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3280065">
                  <a:extLst>
                    <a:ext uri="{9D8B030D-6E8A-4147-A177-3AD203B41FA5}">
                      <a16:colId xmlns:a16="http://schemas.microsoft.com/office/drawing/2014/main" xmlns="" val="3695235543"/>
                    </a:ext>
                  </a:extLst>
                </a:gridCol>
                <a:gridCol w="6549734">
                  <a:extLst>
                    <a:ext uri="{9D8B030D-6E8A-4147-A177-3AD203B41FA5}">
                      <a16:colId xmlns:a16="http://schemas.microsoft.com/office/drawing/2014/main" xmlns="" val="679617250"/>
                    </a:ext>
                  </a:extLst>
                </a:gridCol>
              </a:tblGrid>
              <a:tr h="407494">
                <a:tc>
                  <a:txBody>
                    <a:bodyPr/>
                    <a:lstStyle/>
                    <a:p>
                      <a:r>
                        <a:rPr lang="en-US" dirty="0"/>
                        <a:t>Brand Feature</a:t>
                      </a:r>
                    </a:p>
                  </a:txBody>
                  <a:tcPr anchor="ctr">
                    <a:solidFill>
                      <a:schemeClr val="tx1"/>
                    </a:solidFill>
                  </a:tcPr>
                </a:tc>
                <a:tc>
                  <a:txBody>
                    <a:bodyPr/>
                    <a:lstStyle/>
                    <a:p>
                      <a:r>
                        <a:rPr lang="en-US" dirty="0"/>
                        <a:t>Brand Promise</a:t>
                      </a:r>
                    </a:p>
                  </a:txBody>
                  <a:tcPr anchor="ctr">
                    <a:solidFill>
                      <a:schemeClr val="tx1"/>
                    </a:solidFill>
                  </a:tcPr>
                </a:tc>
                <a:extLst>
                  <a:ext uri="{0D108BD9-81ED-4DB2-BD59-A6C34878D82A}">
                    <a16:rowId xmlns:a16="http://schemas.microsoft.com/office/drawing/2014/main" xmlns="" val="1749782253"/>
                  </a:ext>
                </a:extLst>
              </a:tr>
              <a:tr h="407494">
                <a:tc>
                  <a:txBody>
                    <a:bodyPr/>
                    <a:lstStyle/>
                    <a:p>
                      <a:r>
                        <a:rPr lang="en-US" sz="1400" dirty="0">
                          <a:solidFill>
                            <a:schemeClr val="accent1"/>
                          </a:solidFill>
                        </a:rPr>
                        <a:t>Unique product or service you provide</a:t>
                      </a:r>
                    </a:p>
                  </a:txBody>
                  <a:tcPr>
                    <a:solidFill>
                      <a:schemeClr val="bg1"/>
                    </a:solidFill>
                  </a:tcPr>
                </a:tc>
                <a:tc>
                  <a:txBody>
                    <a:bodyPr/>
                    <a:lstStyle/>
                    <a:p>
                      <a:r>
                        <a:rPr lang="en-US" sz="1400" dirty="0">
                          <a:solidFill>
                            <a:schemeClr val="accent1"/>
                          </a:solidFill>
                        </a:rPr>
                        <a:t>Benefit to your ideal clients &amp; market niche: What’s In It For Them</a:t>
                      </a:r>
                    </a:p>
                  </a:txBody>
                  <a:tcPr>
                    <a:solidFill>
                      <a:schemeClr val="bg1"/>
                    </a:solidFill>
                  </a:tcPr>
                </a:tc>
                <a:extLst>
                  <a:ext uri="{0D108BD9-81ED-4DB2-BD59-A6C34878D82A}">
                    <a16:rowId xmlns:a16="http://schemas.microsoft.com/office/drawing/2014/main" xmlns="" val="3024653040"/>
                  </a:ext>
                </a:extLst>
              </a:tr>
              <a:tr h="407494">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xmlns="" val="2042031043"/>
                  </a:ext>
                </a:extLst>
              </a:tr>
              <a:tr h="407494">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xmlns="" val="3015185730"/>
                  </a:ext>
                </a:extLst>
              </a:tr>
              <a:tr h="407494">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xmlns="" val="2907946986"/>
                  </a:ext>
                </a:extLst>
              </a:tr>
              <a:tr h="407494">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xmlns="" val="4144444023"/>
                  </a:ext>
                </a:extLst>
              </a:tr>
              <a:tr h="407494">
                <a:tc>
                  <a:txBody>
                    <a:bodyPr/>
                    <a:lstStyle/>
                    <a:p>
                      <a:endParaRPr lang="en-US">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xmlns="" val="3595085324"/>
                  </a:ext>
                </a:extLst>
              </a:tr>
            </a:tbl>
          </a:graphicData>
        </a:graphic>
      </p:graphicFrame>
    </p:spTree>
    <p:extLst>
      <p:ext uri="{BB962C8B-B14F-4D97-AF65-F5344CB8AC3E}">
        <p14:creationId xmlns:p14="http://schemas.microsoft.com/office/powerpoint/2010/main" val="15408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4  Strategic Objectives</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099" y="1905000"/>
            <a:ext cx="9829799" cy="903837"/>
          </a:xfrm>
        </p:spPr>
        <p:txBody>
          <a:bodyPr/>
          <a:lstStyle/>
          <a:p>
            <a:r>
              <a:rPr lang="en-US" sz="1400" dirty="0"/>
              <a:t>Answer the question, “What do I want to achieve this year?” </a:t>
            </a:r>
          </a:p>
          <a:p>
            <a:r>
              <a:rPr lang="en-US" sz="1400" dirty="0"/>
              <a:t>What high-level business objectives do you want to achieve for your business through your marketing plan? Measurable objectives are best, follow the SMART format: </a:t>
            </a:r>
            <a:r>
              <a:rPr lang="en-US" sz="1400" b="1" dirty="0"/>
              <a:t>S</a:t>
            </a:r>
            <a:r>
              <a:rPr lang="en-US" sz="1400" dirty="0"/>
              <a:t>pecific, </a:t>
            </a:r>
            <a:r>
              <a:rPr lang="en-US" sz="1400" b="1" dirty="0"/>
              <a:t>M</a:t>
            </a:r>
            <a:r>
              <a:rPr lang="en-US" sz="1400" dirty="0"/>
              <a:t>easurable, </a:t>
            </a:r>
            <a:r>
              <a:rPr lang="en-US" sz="1400" b="1" dirty="0"/>
              <a:t>A</a:t>
            </a:r>
            <a:r>
              <a:rPr lang="en-US" sz="1400" dirty="0"/>
              <a:t>chievable, </a:t>
            </a:r>
            <a:r>
              <a:rPr lang="en-US" sz="1400" b="1" dirty="0"/>
              <a:t>R</a:t>
            </a:r>
            <a:r>
              <a:rPr lang="en-US" sz="1400" dirty="0"/>
              <a:t>elevant and </a:t>
            </a:r>
            <a:r>
              <a:rPr lang="en-US" sz="1400" b="1" dirty="0"/>
              <a:t>T</a:t>
            </a:r>
            <a:r>
              <a:rPr lang="en-US" sz="1400" dirty="0"/>
              <a:t>ime-based. Choose your top 3-5 strategic objectives and when you want to complete them during the year.</a:t>
            </a:r>
          </a:p>
        </p:txBody>
      </p:sp>
      <p:graphicFrame>
        <p:nvGraphicFramePr>
          <p:cNvPr id="3" name="Table 2">
            <a:extLst>
              <a:ext uri="{FF2B5EF4-FFF2-40B4-BE49-F238E27FC236}">
                <a16:creationId xmlns:a16="http://schemas.microsoft.com/office/drawing/2014/main" xmlns="" id="{7D5A4657-D49B-2042-B484-CE79E54587BB}"/>
              </a:ext>
            </a:extLst>
          </p:cNvPr>
          <p:cNvGraphicFramePr>
            <a:graphicFrameLocks noGrp="1"/>
          </p:cNvGraphicFramePr>
          <p:nvPr>
            <p:extLst/>
          </p:nvPr>
        </p:nvGraphicFramePr>
        <p:xfrm>
          <a:off x="1181098" y="3143882"/>
          <a:ext cx="9829800" cy="2661176"/>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7242466">
                  <a:extLst>
                    <a:ext uri="{9D8B030D-6E8A-4147-A177-3AD203B41FA5}">
                      <a16:colId xmlns:a16="http://schemas.microsoft.com/office/drawing/2014/main" xmlns="" val="3695235543"/>
                    </a:ext>
                  </a:extLst>
                </a:gridCol>
                <a:gridCol w="2587334">
                  <a:extLst>
                    <a:ext uri="{9D8B030D-6E8A-4147-A177-3AD203B41FA5}">
                      <a16:colId xmlns:a16="http://schemas.microsoft.com/office/drawing/2014/main" xmlns="" val="679617250"/>
                    </a:ext>
                  </a:extLst>
                </a:gridCol>
              </a:tblGrid>
              <a:tr h="380168">
                <a:tc>
                  <a:txBody>
                    <a:bodyPr/>
                    <a:lstStyle/>
                    <a:p>
                      <a:r>
                        <a:rPr lang="en-US" dirty="0"/>
                        <a:t>What</a:t>
                      </a:r>
                    </a:p>
                  </a:txBody>
                  <a:tcPr>
                    <a:solidFill>
                      <a:schemeClr val="tx1"/>
                    </a:solidFill>
                  </a:tcPr>
                </a:tc>
                <a:tc>
                  <a:txBody>
                    <a:bodyPr/>
                    <a:lstStyle/>
                    <a:p>
                      <a:r>
                        <a:rPr lang="en-US" dirty="0"/>
                        <a:t>By When?</a:t>
                      </a:r>
                    </a:p>
                  </a:txBody>
                  <a:tcPr>
                    <a:solidFill>
                      <a:schemeClr val="tx1"/>
                    </a:solidFill>
                  </a:tcPr>
                </a:tc>
                <a:extLst>
                  <a:ext uri="{0D108BD9-81ED-4DB2-BD59-A6C34878D82A}">
                    <a16:rowId xmlns:a16="http://schemas.microsoft.com/office/drawing/2014/main" xmlns="" val="1749782253"/>
                  </a:ext>
                </a:extLst>
              </a:tr>
              <a:tr h="380168">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xmlns="" val="3024653040"/>
                  </a:ext>
                </a:extLst>
              </a:tr>
              <a:tr h="380168">
                <a:tc>
                  <a:txBody>
                    <a:bodyPr/>
                    <a:lstStyle/>
                    <a:p>
                      <a:endParaRPr lang="en-US" dirty="0">
                        <a:solidFill>
                          <a:schemeClr val="accent1"/>
                        </a:solidFill>
                      </a:endParaRPr>
                    </a:p>
                  </a:txBody>
                  <a:tcPr/>
                </a:tc>
                <a:tc>
                  <a:txBody>
                    <a:bodyPr/>
                    <a:lstStyle/>
                    <a:p>
                      <a:endParaRPr lang="en-US">
                        <a:solidFill>
                          <a:schemeClr val="accent1"/>
                        </a:solidFill>
                      </a:endParaRPr>
                    </a:p>
                  </a:txBody>
                  <a:tcPr/>
                </a:tc>
                <a:extLst>
                  <a:ext uri="{0D108BD9-81ED-4DB2-BD59-A6C34878D82A}">
                    <a16:rowId xmlns:a16="http://schemas.microsoft.com/office/drawing/2014/main" xmlns="" val="2042031043"/>
                  </a:ext>
                </a:extLst>
              </a:tr>
              <a:tr h="380168">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xmlns="" val="3015185730"/>
                  </a:ext>
                </a:extLst>
              </a:tr>
              <a:tr h="380168">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xmlns="" val="2907946986"/>
                  </a:ext>
                </a:extLst>
              </a:tr>
              <a:tr h="380168">
                <a:tc>
                  <a:txBody>
                    <a:bodyPr/>
                    <a:lstStyle/>
                    <a:p>
                      <a:endParaRPr lang="en-US" dirty="0">
                        <a:solidFill>
                          <a:schemeClr val="accent1"/>
                        </a:solidFill>
                      </a:endParaRPr>
                    </a:p>
                  </a:txBody>
                  <a:tcPr>
                    <a:solidFill>
                      <a:schemeClr val="bg1"/>
                    </a:solidFill>
                  </a:tcPr>
                </a:tc>
                <a:tc>
                  <a:txBody>
                    <a:bodyPr/>
                    <a:lstStyle/>
                    <a:p>
                      <a:endParaRPr lang="en-US" dirty="0">
                        <a:solidFill>
                          <a:schemeClr val="accent1"/>
                        </a:solidFill>
                      </a:endParaRPr>
                    </a:p>
                  </a:txBody>
                  <a:tcPr>
                    <a:solidFill>
                      <a:schemeClr val="bg1"/>
                    </a:solidFill>
                  </a:tcPr>
                </a:tc>
                <a:extLst>
                  <a:ext uri="{0D108BD9-81ED-4DB2-BD59-A6C34878D82A}">
                    <a16:rowId xmlns:a16="http://schemas.microsoft.com/office/drawing/2014/main" xmlns="" val="4144444023"/>
                  </a:ext>
                </a:extLst>
              </a:tr>
              <a:tr h="380168">
                <a:tc>
                  <a:txBody>
                    <a:bodyPr/>
                    <a:lstStyle/>
                    <a:p>
                      <a:endParaRPr lang="en-US" dirty="0">
                        <a:solidFill>
                          <a:schemeClr val="accent1"/>
                        </a:solidFill>
                      </a:endParaRPr>
                    </a:p>
                  </a:txBody>
                  <a:tcPr/>
                </a:tc>
                <a:tc>
                  <a:txBody>
                    <a:bodyPr/>
                    <a:lstStyle/>
                    <a:p>
                      <a:endParaRPr lang="en-US" dirty="0">
                        <a:solidFill>
                          <a:schemeClr val="accent1"/>
                        </a:solidFill>
                      </a:endParaRPr>
                    </a:p>
                  </a:txBody>
                  <a:tcPr/>
                </a:tc>
                <a:extLst>
                  <a:ext uri="{0D108BD9-81ED-4DB2-BD59-A6C34878D82A}">
                    <a16:rowId xmlns:a16="http://schemas.microsoft.com/office/drawing/2014/main" xmlns="" val="3595085324"/>
                  </a:ext>
                </a:extLst>
              </a:tr>
            </a:tbl>
          </a:graphicData>
        </a:graphic>
      </p:graphicFrame>
    </p:spTree>
    <p:extLst>
      <p:ext uri="{BB962C8B-B14F-4D97-AF65-F5344CB8AC3E}">
        <p14:creationId xmlns:p14="http://schemas.microsoft.com/office/powerpoint/2010/main" val="175773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100" y="1838616"/>
            <a:ext cx="7422574" cy="1752275"/>
          </a:xfrm>
        </p:spPr>
        <p:txBody>
          <a:bodyPr/>
          <a:lstStyle/>
          <a:p>
            <a:r>
              <a:rPr lang="en-US" b="1" dirty="0">
                <a:solidFill>
                  <a:schemeClr val="tx2"/>
                </a:solidFill>
              </a:rPr>
              <a:t>Initiative 1</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xmlns="" id="{7D5A4657-D49B-2042-B484-CE79E54587BB}"/>
              </a:ext>
            </a:extLst>
          </p:cNvPr>
          <p:cNvGraphicFramePr>
            <a:graphicFrameLocks noGrp="1"/>
          </p:cNvGraphicFramePr>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xmlns=""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xmlns=""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xmlns="" val="3024653040"/>
                  </a:ext>
                </a:extLst>
              </a:tr>
              <a:tr h="370840">
                <a:tc>
                  <a:txBody>
                    <a:bodyPr/>
                    <a:lstStyle/>
                    <a:p>
                      <a:endParaRPr lang="en-US" dirty="0"/>
                    </a:p>
                  </a:txBody>
                  <a:tcPr anchor="ctr"/>
                </a:tc>
                <a:extLst>
                  <a:ext uri="{0D108BD9-81ED-4DB2-BD59-A6C34878D82A}">
                    <a16:rowId xmlns:a16="http://schemas.microsoft.com/office/drawing/2014/main" xmlns=""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3015185730"/>
                  </a:ext>
                </a:extLst>
              </a:tr>
              <a:tr h="370840">
                <a:tc>
                  <a:txBody>
                    <a:bodyPr/>
                    <a:lstStyle/>
                    <a:p>
                      <a:endParaRPr lang="en-US" dirty="0"/>
                    </a:p>
                  </a:txBody>
                  <a:tcPr anchor="ctr"/>
                </a:tc>
                <a:extLst>
                  <a:ext uri="{0D108BD9-81ED-4DB2-BD59-A6C34878D82A}">
                    <a16:rowId xmlns:a16="http://schemas.microsoft.com/office/drawing/2014/main" xmlns=""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4144444023"/>
                  </a:ext>
                </a:extLst>
              </a:tr>
              <a:tr h="370840">
                <a:tc>
                  <a:txBody>
                    <a:bodyPr/>
                    <a:lstStyle/>
                    <a:p>
                      <a:endParaRPr lang="en-US" dirty="0"/>
                    </a:p>
                  </a:txBody>
                  <a:tcPr anchor="ctr"/>
                </a:tc>
                <a:extLst>
                  <a:ext uri="{0D108BD9-81ED-4DB2-BD59-A6C34878D82A}">
                    <a16:rowId xmlns:a16="http://schemas.microsoft.com/office/drawing/2014/main" xmlns="" val="3595085324"/>
                  </a:ext>
                </a:extLst>
              </a:tr>
            </a:tbl>
          </a:graphicData>
        </a:graphic>
      </p:graphicFrame>
      <p:graphicFrame>
        <p:nvGraphicFramePr>
          <p:cNvPr id="8" name="Table 7">
            <a:extLst>
              <a:ext uri="{FF2B5EF4-FFF2-40B4-BE49-F238E27FC236}">
                <a16:creationId xmlns:a16="http://schemas.microsoft.com/office/drawing/2014/main" xmlns="" id="{5EE30029-5741-9042-8313-56AACBFDF518}"/>
              </a:ext>
            </a:extLst>
          </p:cNvPr>
          <p:cNvGraphicFramePr>
            <a:graphicFrameLocks noGrp="1"/>
          </p:cNvGraphicFramePr>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xmlns=""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xmlns="" val="1749782253"/>
                  </a:ext>
                </a:extLst>
              </a:tr>
              <a:tr h="3309085">
                <a:tc>
                  <a:txBody>
                    <a:bodyPr/>
                    <a:lstStyle/>
                    <a:p>
                      <a:pPr algn="ct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xmlns="" val="3024653040"/>
                  </a:ext>
                </a:extLst>
              </a:tr>
            </a:tbl>
          </a:graphicData>
        </a:graphic>
      </p:graphicFrame>
      <p:sp>
        <p:nvSpPr>
          <p:cNvPr id="9" name="TextBox 8">
            <a:extLst>
              <a:ext uri="{FF2B5EF4-FFF2-40B4-BE49-F238E27FC236}">
                <a16:creationId xmlns:a16="http://schemas.microsoft.com/office/drawing/2014/main" xmlns="" id="{63384285-17EA-5A4F-8E2B-73CCB3B1D48C}"/>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314376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100" y="1838616"/>
            <a:ext cx="7422574" cy="1752275"/>
          </a:xfrm>
        </p:spPr>
        <p:txBody>
          <a:bodyPr/>
          <a:lstStyle/>
          <a:p>
            <a:r>
              <a:rPr lang="en-US" b="1" dirty="0">
                <a:solidFill>
                  <a:schemeClr val="tx2"/>
                </a:solidFill>
              </a:rPr>
              <a:t>Initiative 2</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xmlns="" id="{7D5A4657-D49B-2042-B484-CE79E54587BB}"/>
              </a:ext>
            </a:extLst>
          </p:cNvPr>
          <p:cNvGraphicFramePr>
            <a:graphicFrameLocks noGrp="1"/>
          </p:cNvGraphicFramePr>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xmlns=""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xmlns=""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xmlns="" val="3024653040"/>
                  </a:ext>
                </a:extLst>
              </a:tr>
              <a:tr h="370840">
                <a:tc>
                  <a:txBody>
                    <a:bodyPr/>
                    <a:lstStyle/>
                    <a:p>
                      <a:endParaRPr lang="en-US" dirty="0"/>
                    </a:p>
                  </a:txBody>
                  <a:tcPr anchor="ctr"/>
                </a:tc>
                <a:extLst>
                  <a:ext uri="{0D108BD9-81ED-4DB2-BD59-A6C34878D82A}">
                    <a16:rowId xmlns:a16="http://schemas.microsoft.com/office/drawing/2014/main" xmlns=""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3015185730"/>
                  </a:ext>
                </a:extLst>
              </a:tr>
              <a:tr h="370840">
                <a:tc>
                  <a:txBody>
                    <a:bodyPr/>
                    <a:lstStyle/>
                    <a:p>
                      <a:endParaRPr lang="en-US" dirty="0"/>
                    </a:p>
                  </a:txBody>
                  <a:tcPr anchor="ctr"/>
                </a:tc>
                <a:extLst>
                  <a:ext uri="{0D108BD9-81ED-4DB2-BD59-A6C34878D82A}">
                    <a16:rowId xmlns:a16="http://schemas.microsoft.com/office/drawing/2014/main" xmlns=""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4144444023"/>
                  </a:ext>
                </a:extLst>
              </a:tr>
              <a:tr h="370840">
                <a:tc>
                  <a:txBody>
                    <a:bodyPr/>
                    <a:lstStyle/>
                    <a:p>
                      <a:endParaRPr lang="en-US" dirty="0"/>
                    </a:p>
                  </a:txBody>
                  <a:tcPr anchor="ctr"/>
                </a:tc>
                <a:extLst>
                  <a:ext uri="{0D108BD9-81ED-4DB2-BD59-A6C34878D82A}">
                    <a16:rowId xmlns:a16="http://schemas.microsoft.com/office/drawing/2014/main" xmlns="" val="3595085324"/>
                  </a:ext>
                </a:extLst>
              </a:tr>
            </a:tbl>
          </a:graphicData>
        </a:graphic>
      </p:graphicFrame>
      <p:graphicFrame>
        <p:nvGraphicFramePr>
          <p:cNvPr id="8" name="Table 7">
            <a:extLst>
              <a:ext uri="{FF2B5EF4-FFF2-40B4-BE49-F238E27FC236}">
                <a16:creationId xmlns:a16="http://schemas.microsoft.com/office/drawing/2014/main" xmlns="" id="{5EE30029-5741-9042-8313-56AACBFDF518}"/>
              </a:ext>
            </a:extLst>
          </p:cNvPr>
          <p:cNvGraphicFramePr>
            <a:graphicFrameLocks noGrp="1"/>
          </p:cNvGraphicFramePr>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xmlns=""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xmlns="" val="1749782253"/>
                  </a:ext>
                </a:extLst>
              </a:tr>
              <a:tr h="3309085">
                <a:tc>
                  <a:txBody>
                    <a:bodyPr/>
                    <a:lstStyle/>
                    <a:p>
                      <a:pPr algn="ct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xmlns="" val="3024653040"/>
                  </a:ext>
                </a:extLst>
              </a:tr>
            </a:tbl>
          </a:graphicData>
        </a:graphic>
      </p:graphicFrame>
      <p:sp>
        <p:nvSpPr>
          <p:cNvPr id="9" name="TextBox 8">
            <a:extLst>
              <a:ext uri="{FF2B5EF4-FFF2-40B4-BE49-F238E27FC236}">
                <a16:creationId xmlns:a16="http://schemas.microsoft.com/office/drawing/2014/main" xmlns="" id="{63384285-17EA-5A4F-8E2B-73CCB3B1D48C}"/>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224995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79520445-052B-0F4C-BB4F-36FB2E34462B}"/>
              </a:ext>
            </a:extLst>
          </p:cNvPr>
          <p:cNvSpPr>
            <a:spLocks noGrp="1"/>
          </p:cNvSpPr>
          <p:nvPr>
            <p:ph type="body" sz="quarter" idx="13"/>
          </p:nvPr>
        </p:nvSpPr>
        <p:spPr/>
        <p:txBody>
          <a:bodyPr/>
          <a:lstStyle/>
          <a:p>
            <a:r>
              <a:rPr lang="en-US" dirty="0"/>
              <a:t>5  Marketing Initiatives</a:t>
            </a:r>
          </a:p>
        </p:txBody>
      </p:sp>
      <p:sp>
        <p:nvSpPr>
          <p:cNvPr id="6" name="Text Placeholder 5">
            <a:extLst>
              <a:ext uri="{FF2B5EF4-FFF2-40B4-BE49-F238E27FC236}">
                <a16:creationId xmlns:a16="http://schemas.microsoft.com/office/drawing/2014/main" xmlns="" id="{9620F748-469A-DE4C-8D5F-35E1D123FAA3}"/>
              </a:ext>
            </a:extLst>
          </p:cNvPr>
          <p:cNvSpPr>
            <a:spLocks noGrp="1"/>
          </p:cNvSpPr>
          <p:nvPr>
            <p:ph type="body" sz="quarter" idx="12"/>
          </p:nvPr>
        </p:nvSpPr>
        <p:spPr>
          <a:xfrm>
            <a:off x="1181100" y="1838616"/>
            <a:ext cx="7422574" cy="1752275"/>
          </a:xfrm>
        </p:spPr>
        <p:txBody>
          <a:bodyPr/>
          <a:lstStyle/>
          <a:p>
            <a:r>
              <a:rPr lang="en-US" b="1" dirty="0">
                <a:solidFill>
                  <a:schemeClr val="tx2"/>
                </a:solidFill>
              </a:rPr>
              <a:t>Initiative 3</a:t>
            </a:r>
          </a:p>
          <a:p>
            <a:r>
              <a:rPr lang="en-US" sz="1400" dirty="0"/>
              <a:t>What key marketing initiatives will you need to undertake to help you reach the strategic objectives you identified in step 4? What individual tactics or activities will you use to complete each initiative? Depending on the maturity of your firm and  scope and complexity of your marketing plan, you should aim for 3-5 marketing initiatives, with no more than 10 activities for each. Remember, more does not equal better…</a:t>
            </a:r>
            <a:r>
              <a:rPr lang="en-US" sz="1400" i="1" dirty="0"/>
              <a:t>targeted and completed</a:t>
            </a:r>
            <a:r>
              <a:rPr lang="en-US" sz="1400" dirty="0"/>
              <a:t> equals better!</a:t>
            </a:r>
          </a:p>
          <a:p>
            <a:r>
              <a:rPr lang="en-US" sz="1400" dirty="0"/>
              <a:t>**Duplicate or delete pages as needed.</a:t>
            </a:r>
          </a:p>
        </p:txBody>
      </p:sp>
      <p:graphicFrame>
        <p:nvGraphicFramePr>
          <p:cNvPr id="3" name="Table 2">
            <a:extLst>
              <a:ext uri="{FF2B5EF4-FFF2-40B4-BE49-F238E27FC236}">
                <a16:creationId xmlns:a16="http://schemas.microsoft.com/office/drawing/2014/main" xmlns="" id="{7D5A4657-D49B-2042-B484-CE79E54587BB}"/>
              </a:ext>
            </a:extLst>
          </p:cNvPr>
          <p:cNvGraphicFramePr>
            <a:graphicFrameLocks noGrp="1"/>
          </p:cNvGraphicFramePr>
          <p:nvPr>
            <p:extLst/>
          </p:nvPr>
        </p:nvGraphicFramePr>
        <p:xfrm>
          <a:off x="1181101" y="3887325"/>
          <a:ext cx="7422574" cy="2595880"/>
        </p:xfrm>
        <a:graphic>
          <a:graphicData uri="http://schemas.openxmlformats.org/drawingml/2006/table">
            <a:tbl>
              <a:tblPr firstRow="1" bandRow="1">
                <a:effectLst>
                  <a:outerShdw blurRad="254000" algn="ctr" rotWithShape="0">
                    <a:prstClr val="black">
                      <a:alpha val="40000"/>
                    </a:prstClr>
                  </a:outerShdw>
                </a:effectLst>
                <a:tableStyleId>{F5AB1C69-6EDB-4FF4-983F-18BD219EF322}</a:tableStyleId>
              </a:tblPr>
              <a:tblGrid>
                <a:gridCol w="7422574">
                  <a:extLst>
                    <a:ext uri="{9D8B030D-6E8A-4147-A177-3AD203B41FA5}">
                      <a16:colId xmlns:a16="http://schemas.microsoft.com/office/drawing/2014/main" xmlns="" val="3695235543"/>
                    </a:ext>
                  </a:extLst>
                </a:gridCol>
              </a:tblGrid>
              <a:tr h="370840">
                <a:tc>
                  <a:txBody>
                    <a:bodyPr/>
                    <a:lstStyle/>
                    <a:p>
                      <a:r>
                        <a:rPr lang="en-US" dirty="0"/>
                        <a:t>Tactics / Activities</a:t>
                      </a:r>
                    </a:p>
                  </a:txBody>
                  <a:tcPr anchor="ctr">
                    <a:solidFill>
                      <a:schemeClr val="tx1"/>
                    </a:solidFill>
                  </a:tcPr>
                </a:tc>
                <a:extLst>
                  <a:ext uri="{0D108BD9-81ED-4DB2-BD59-A6C34878D82A}">
                    <a16:rowId xmlns:a16="http://schemas.microsoft.com/office/drawing/2014/main" xmlns="" val="1749782253"/>
                  </a:ext>
                </a:extLst>
              </a:tr>
              <a:tr h="370840">
                <a:tc>
                  <a:txBody>
                    <a:bodyPr/>
                    <a:lstStyle/>
                    <a:p>
                      <a:r>
                        <a:rPr lang="en-US" dirty="0">
                          <a:solidFill>
                            <a:schemeClr val="accent1"/>
                          </a:solidFill>
                        </a:rPr>
                        <a:t>Duplicate or delete rows as needed for activities</a:t>
                      </a:r>
                    </a:p>
                  </a:txBody>
                  <a:tcPr anchor="ctr">
                    <a:solidFill>
                      <a:schemeClr val="bg1"/>
                    </a:solidFill>
                  </a:tcPr>
                </a:tc>
                <a:extLst>
                  <a:ext uri="{0D108BD9-81ED-4DB2-BD59-A6C34878D82A}">
                    <a16:rowId xmlns:a16="http://schemas.microsoft.com/office/drawing/2014/main" xmlns="" val="3024653040"/>
                  </a:ext>
                </a:extLst>
              </a:tr>
              <a:tr h="370840">
                <a:tc>
                  <a:txBody>
                    <a:bodyPr/>
                    <a:lstStyle/>
                    <a:p>
                      <a:endParaRPr lang="en-US" dirty="0"/>
                    </a:p>
                  </a:txBody>
                  <a:tcPr anchor="ctr"/>
                </a:tc>
                <a:extLst>
                  <a:ext uri="{0D108BD9-81ED-4DB2-BD59-A6C34878D82A}">
                    <a16:rowId xmlns:a16="http://schemas.microsoft.com/office/drawing/2014/main" xmlns="" val="2042031043"/>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3015185730"/>
                  </a:ext>
                </a:extLst>
              </a:tr>
              <a:tr h="370840">
                <a:tc>
                  <a:txBody>
                    <a:bodyPr/>
                    <a:lstStyle/>
                    <a:p>
                      <a:endParaRPr lang="en-US" dirty="0"/>
                    </a:p>
                  </a:txBody>
                  <a:tcPr anchor="ctr"/>
                </a:tc>
                <a:extLst>
                  <a:ext uri="{0D108BD9-81ED-4DB2-BD59-A6C34878D82A}">
                    <a16:rowId xmlns:a16="http://schemas.microsoft.com/office/drawing/2014/main" xmlns="" val="2907946986"/>
                  </a:ext>
                </a:extLst>
              </a:tr>
              <a:tr h="370840">
                <a:tc>
                  <a:txBody>
                    <a:bodyPr/>
                    <a:lstStyle/>
                    <a:p>
                      <a:endParaRPr lang="en-US" dirty="0"/>
                    </a:p>
                  </a:txBody>
                  <a:tcPr anchor="ctr">
                    <a:solidFill>
                      <a:schemeClr val="bg1"/>
                    </a:solidFill>
                  </a:tcPr>
                </a:tc>
                <a:extLst>
                  <a:ext uri="{0D108BD9-81ED-4DB2-BD59-A6C34878D82A}">
                    <a16:rowId xmlns:a16="http://schemas.microsoft.com/office/drawing/2014/main" xmlns="" val="4144444023"/>
                  </a:ext>
                </a:extLst>
              </a:tr>
              <a:tr h="370840">
                <a:tc>
                  <a:txBody>
                    <a:bodyPr/>
                    <a:lstStyle/>
                    <a:p>
                      <a:endParaRPr lang="en-US" dirty="0"/>
                    </a:p>
                  </a:txBody>
                  <a:tcPr anchor="ctr"/>
                </a:tc>
                <a:extLst>
                  <a:ext uri="{0D108BD9-81ED-4DB2-BD59-A6C34878D82A}">
                    <a16:rowId xmlns:a16="http://schemas.microsoft.com/office/drawing/2014/main" xmlns="" val="3595085324"/>
                  </a:ext>
                </a:extLst>
              </a:tr>
            </a:tbl>
          </a:graphicData>
        </a:graphic>
      </p:graphicFrame>
      <p:graphicFrame>
        <p:nvGraphicFramePr>
          <p:cNvPr id="8" name="Table 7">
            <a:extLst>
              <a:ext uri="{FF2B5EF4-FFF2-40B4-BE49-F238E27FC236}">
                <a16:creationId xmlns:a16="http://schemas.microsoft.com/office/drawing/2014/main" xmlns="" id="{5EE30029-5741-9042-8313-56AACBFDF518}"/>
              </a:ext>
            </a:extLst>
          </p:cNvPr>
          <p:cNvGraphicFramePr>
            <a:graphicFrameLocks noGrp="1"/>
          </p:cNvGraphicFramePr>
          <p:nvPr>
            <p:extLst/>
          </p:nvPr>
        </p:nvGraphicFramePr>
        <p:xfrm>
          <a:off x="9213273" y="914400"/>
          <a:ext cx="2140525" cy="4668981"/>
        </p:xfrm>
        <a:graphic>
          <a:graphicData uri="http://schemas.openxmlformats.org/drawingml/2006/table">
            <a:tbl>
              <a:tblPr firstRow="1" bandRow="1">
                <a:effectLst>
                  <a:outerShdw blurRad="254000" algn="ctr" rotWithShape="0">
                    <a:schemeClr val="accent1">
                      <a:alpha val="40000"/>
                    </a:schemeClr>
                  </a:outerShdw>
                </a:effectLst>
                <a:tableStyleId>{F5AB1C69-6EDB-4FF4-983F-18BD219EF322}</a:tableStyleId>
              </a:tblPr>
              <a:tblGrid>
                <a:gridCol w="2140525">
                  <a:extLst>
                    <a:ext uri="{9D8B030D-6E8A-4147-A177-3AD203B41FA5}">
                      <a16:colId xmlns:a16="http://schemas.microsoft.com/office/drawing/2014/main" xmlns="" val="3695235543"/>
                    </a:ext>
                  </a:extLst>
                </a:gridCol>
              </a:tblGrid>
              <a:tr h="1359896">
                <a:tc>
                  <a:txBody>
                    <a:bodyPr/>
                    <a:lstStyle/>
                    <a:p>
                      <a:pPr algn="ctr"/>
                      <a:r>
                        <a:rPr lang="en-US" dirty="0"/>
                        <a:t>Strategic Objectives Addressed:</a:t>
                      </a:r>
                    </a:p>
                  </a:txBody>
                  <a:tcPr anchor="ctr">
                    <a:solidFill>
                      <a:schemeClr val="tx1"/>
                    </a:solidFill>
                  </a:tcPr>
                </a:tc>
                <a:extLst>
                  <a:ext uri="{0D108BD9-81ED-4DB2-BD59-A6C34878D82A}">
                    <a16:rowId xmlns:a16="http://schemas.microsoft.com/office/drawing/2014/main" xmlns="" val="1749782253"/>
                  </a:ext>
                </a:extLst>
              </a:tr>
              <a:tr h="3309085">
                <a:tc>
                  <a:txBody>
                    <a:bodyPr/>
                    <a:lstStyle/>
                    <a:p>
                      <a:pPr algn="ctr"/>
                      <a:r>
                        <a:rPr lang="en-US" dirty="0">
                          <a:solidFill>
                            <a:schemeClr val="accent1"/>
                          </a:solidFill>
                        </a:rPr>
                        <a:t>Objective 1</a:t>
                      </a:r>
                    </a:p>
                    <a:p>
                      <a:pPr algn="ctr"/>
                      <a:r>
                        <a:rPr lang="en-US" dirty="0">
                          <a:solidFill>
                            <a:schemeClr val="accent1"/>
                          </a:solidFill>
                        </a:rPr>
                        <a:t>Objective 2</a:t>
                      </a:r>
                    </a:p>
                    <a:p>
                      <a:pPr algn="ctr"/>
                      <a:r>
                        <a:rPr lang="en-US" dirty="0">
                          <a:solidFill>
                            <a:schemeClr val="accent1"/>
                          </a:solidFill>
                        </a:rPr>
                        <a:t>Objective 3</a:t>
                      </a:r>
                    </a:p>
                  </a:txBody>
                  <a:tcPr>
                    <a:solidFill>
                      <a:schemeClr val="bg1"/>
                    </a:solidFill>
                  </a:tcPr>
                </a:tc>
                <a:extLst>
                  <a:ext uri="{0D108BD9-81ED-4DB2-BD59-A6C34878D82A}">
                    <a16:rowId xmlns:a16="http://schemas.microsoft.com/office/drawing/2014/main" xmlns="" val="3024653040"/>
                  </a:ext>
                </a:extLst>
              </a:tr>
            </a:tbl>
          </a:graphicData>
        </a:graphic>
      </p:graphicFrame>
      <p:sp>
        <p:nvSpPr>
          <p:cNvPr id="9" name="TextBox 8">
            <a:extLst>
              <a:ext uri="{FF2B5EF4-FFF2-40B4-BE49-F238E27FC236}">
                <a16:creationId xmlns:a16="http://schemas.microsoft.com/office/drawing/2014/main" xmlns="" id="{63384285-17EA-5A4F-8E2B-73CCB3B1D48C}"/>
              </a:ext>
            </a:extLst>
          </p:cNvPr>
          <p:cNvSpPr txBox="1"/>
          <p:nvPr/>
        </p:nvSpPr>
        <p:spPr>
          <a:xfrm>
            <a:off x="9213273" y="4543076"/>
            <a:ext cx="2140525" cy="892552"/>
          </a:xfrm>
          <a:prstGeom prst="rect">
            <a:avLst/>
          </a:prstGeom>
          <a:noFill/>
        </p:spPr>
        <p:txBody>
          <a:bodyPr wrap="square" lIns="0" tIns="0" rIns="0" bIns="0" rtlCol="0">
            <a:spAutoFit/>
          </a:bodyPr>
          <a:lstStyle/>
          <a:p>
            <a:pPr algn="ctr"/>
            <a:r>
              <a:rPr lang="en-US" sz="1400" dirty="0">
                <a:latin typeface="Arial" panose="020B0604020202020204" pitchFamily="34" charset="0"/>
                <a:cs typeface="Arial" panose="020B0604020202020204" pitchFamily="34" charset="0"/>
              </a:rPr>
              <a:t>How much will this contribute to revenue/profitability?</a:t>
            </a:r>
          </a:p>
          <a:p>
            <a:pPr algn="ctr"/>
            <a:r>
              <a:rPr lang="en-US" sz="1600" b="1" dirty="0">
                <a:latin typeface="Arial" panose="020B0604020202020204" pitchFamily="34" charset="0"/>
                <a:cs typeface="Arial" panose="020B0604020202020204" pitchFamily="34" charset="0"/>
              </a:rPr>
              <a:t>XX%</a:t>
            </a:r>
          </a:p>
        </p:txBody>
      </p:sp>
    </p:spTree>
    <p:extLst>
      <p:ext uri="{BB962C8B-B14F-4D97-AF65-F5344CB8AC3E}">
        <p14:creationId xmlns:p14="http://schemas.microsoft.com/office/powerpoint/2010/main" val="3308625599"/>
      </p:ext>
    </p:extLst>
  </p:cSld>
  <p:clrMapOvr>
    <a:masterClrMapping/>
  </p:clrMapOvr>
</p:sld>
</file>

<file path=ppt/theme/theme1.xml><?xml version="1.0" encoding="utf-8"?>
<a:theme xmlns:a="http://schemas.openxmlformats.org/drawingml/2006/main" name="Carson Master">
  <a:themeElements>
    <a:clrScheme name="Carson Coaching">
      <a:dk1>
        <a:srgbClr val="0D3049"/>
      </a:dk1>
      <a:lt1>
        <a:srgbClr val="FFFFFF"/>
      </a:lt1>
      <a:dk2>
        <a:srgbClr val="24AB76"/>
      </a:dk2>
      <a:lt2>
        <a:srgbClr val="34DB86"/>
      </a:lt2>
      <a:accent1>
        <a:srgbClr val="6E7B82"/>
      </a:accent1>
      <a:accent2>
        <a:srgbClr val="AFBDC7"/>
      </a:accent2>
      <a:accent3>
        <a:srgbClr val="CADAE6"/>
      </a:accent3>
      <a:accent4>
        <a:srgbClr val="9AEDC3"/>
      </a:accent4>
      <a:accent5>
        <a:srgbClr val="CCF6E1"/>
      </a:accent5>
      <a:accent6>
        <a:srgbClr val="F3FAFF"/>
      </a:accent6>
      <a:hlink>
        <a:srgbClr val="34DB86"/>
      </a:hlink>
      <a:folHlink>
        <a:srgbClr val="9AEDC3"/>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1692</TotalTime>
  <Words>1214</Words>
  <Application>Microsoft Office PowerPoint</Application>
  <PresentationFormat>Widescreen</PresentationFormat>
  <Paragraphs>239</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Helvetica Neue LT Pro 45 Light</vt:lpstr>
      <vt:lpstr>Helvetica Neue LT Pro 65 Medium</vt:lpstr>
      <vt:lpstr>Helvetica Neue LT Pro 75</vt:lpstr>
      <vt:lpstr>Carson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McIntyre</dc:creator>
  <cp:lastModifiedBy>Sarah Cain</cp:lastModifiedBy>
  <cp:revision>355</cp:revision>
  <dcterms:created xsi:type="dcterms:W3CDTF">2019-01-10T22:24:40Z</dcterms:created>
  <dcterms:modified xsi:type="dcterms:W3CDTF">2020-07-06T16:57:29Z</dcterms:modified>
</cp:coreProperties>
</file>