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3"/>
  </p:sldMasterIdLst>
  <p:sldIdLst>
    <p:sldId id="256" r:id="rId4"/>
    <p:sldId id="257" r:id="rId5"/>
    <p:sldId id="258" r:id="rId6"/>
    <p:sldId id="259" r:id="rId7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6E45EF-88B7-4AB8-85D8-D622DA3D37D5}" v="1" dt="2023-06-14T17:49:24.6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7"/>
    <p:restoredTop sz="94681"/>
  </p:normalViewPr>
  <p:slideViewPr>
    <p:cSldViewPr snapToGrid="0">
      <p:cViewPr varScale="1">
        <p:scale>
          <a:sx n="56" d="100"/>
          <a:sy n="56" d="100"/>
        </p:scale>
        <p:origin x="2496" y="43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t Mathias" userId="e52cf4d7-b6e0-43d1-b1aa-c611a88fd7c4" providerId="ADAL" clId="{266E45EF-88B7-4AB8-85D8-D622DA3D37D5}"/>
    <pc:docChg chg="addSld delSld modSld sldOrd">
      <pc:chgData name="Kait Mathias" userId="e52cf4d7-b6e0-43d1-b1aa-c611a88fd7c4" providerId="ADAL" clId="{266E45EF-88B7-4AB8-85D8-D622DA3D37D5}" dt="2023-06-14T17:52:49.604" v="43" actId="2696"/>
      <pc:docMkLst>
        <pc:docMk/>
      </pc:docMkLst>
      <pc:sldChg chg="modSp mod">
        <pc:chgData name="Kait Mathias" userId="e52cf4d7-b6e0-43d1-b1aa-c611a88fd7c4" providerId="ADAL" clId="{266E45EF-88B7-4AB8-85D8-D622DA3D37D5}" dt="2023-06-14T15:46:26.843" v="37" actId="20577"/>
        <pc:sldMkLst>
          <pc:docMk/>
          <pc:sldMk cId="981440396" sldId="259"/>
        </pc:sldMkLst>
        <pc:spChg chg="mod">
          <ac:chgData name="Kait Mathias" userId="e52cf4d7-b6e0-43d1-b1aa-c611a88fd7c4" providerId="ADAL" clId="{266E45EF-88B7-4AB8-85D8-D622DA3D37D5}" dt="2023-06-14T15:46:26.843" v="37" actId="20577"/>
          <ac:spMkLst>
            <pc:docMk/>
            <pc:sldMk cId="981440396" sldId="259"/>
            <ac:spMk id="13" creationId="{79F04A53-EF4F-ADA4-D6C7-EF5EE537B7A4}"/>
          </ac:spMkLst>
        </pc:spChg>
        <pc:spChg chg="mod">
          <ac:chgData name="Kait Mathias" userId="e52cf4d7-b6e0-43d1-b1aa-c611a88fd7c4" providerId="ADAL" clId="{266E45EF-88B7-4AB8-85D8-D622DA3D37D5}" dt="2023-06-14T15:46:14.122" v="18" actId="20577"/>
          <ac:spMkLst>
            <pc:docMk/>
            <pc:sldMk cId="981440396" sldId="259"/>
            <ac:spMk id="14" creationId="{11D86B88-6E55-F4A4-B345-EB48E3D86DD4}"/>
          </ac:spMkLst>
        </pc:spChg>
      </pc:sldChg>
      <pc:sldChg chg="new del ord">
        <pc:chgData name="Kait Mathias" userId="e52cf4d7-b6e0-43d1-b1aa-c611a88fd7c4" providerId="ADAL" clId="{266E45EF-88B7-4AB8-85D8-D622DA3D37D5}" dt="2023-06-14T17:49:27.523" v="42" actId="2696"/>
        <pc:sldMkLst>
          <pc:docMk/>
          <pc:sldMk cId="993447960" sldId="260"/>
        </pc:sldMkLst>
      </pc:sldChg>
      <pc:sldChg chg="add del">
        <pc:chgData name="Kait Mathias" userId="e52cf4d7-b6e0-43d1-b1aa-c611a88fd7c4" providerId="ADAL" clId="{266E45EF-88B7-4AB8-85D8-D622DA3D37D5}" dt="2023-06-14T17:52:49.604" v="43" actId="2696"/>
        <pc:sldMkLst>
          <pc:docMk/>
          <pc:sldMk cId="1750891964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85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84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2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9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7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2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8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1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47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F73AE-637C-BD40-9C33-030B81B257EC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41A38-224A-3D42-8799-1D66715E3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8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grass, plant, woodland&#10;&#10;Description automatically generated">
            <a:extLst>
              <a:ext uri="{FF2B5EF4-FFF2-40B4-BE49-F238E27FC236}">
                <a16:creationId xmlns:a16="http://schemas.microsoft.com/office/drawing/2014/main" id="{D61B0096-A70B-EF44-5A1C-4A77C6664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95" b="6599"/>
          <a:stretch/>
        </p:blipFill>
        <p:spPr>
          <a:xfrm>
            <a:off x="226432" y="5382997"/>
            <a:ext cx="7315200" cy="4343400"/>
          </a:xfrm>
          <a:prstGeom prst="rect">
            <a:avLst/>
          </a:prstGeom>
        </p:spPr>
      </p:pic>
      <p:pic>
        <p:nvPicPr>
          <p:cNvPr id="7" name="Picture 6" descr="A picture containing outdoor, grass, plant, woodland&#10;&#10;Description automatically generated">
            <a:extLst>
              <a:ext uri="{FF2B5EF4-FFF2-40B4-BE49-F238E27FC236}">
                <a16:creationId xmlns:a16="http://schemas.microsoft.com/office/drawing/2014/main" id="{A7DCF104-D322-8E5D-04A0-D770FD02E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95" b="6599"/>
          <a:stretch/>
        </p:blipFill>
        <p:spPr>
          <a:xfrm>
            <a:off x="226432" y="332003"/>
            <a:ext cx="7315200" cy="43434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BF6C269-7759-FD1F-467D-2BA9252C40E8}"/>
              </a:ext>
            </a:extLst>
          </p:cNvPr>
          <p:cNvSpPr txBox="1">
            <a:spLocks/>
          </p:cNvSpPr>
          <p:nvPr/>
        </p:nvSpPr>
        <p:spPr>
          <a:xfrm>
            <a:off x="725870" y="332003"/>
            <a:ext cx="5607449" cy="1542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D6B55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Half-Time 2023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9B3BC7A5-AC27-63D3-75AE-00BB9EECCDA6}"/>
              </a:ext>
            </a:extLst>
          </p:cNvPr>
          <p:cNvSpPr txBox="1">
            <a:spLocks/>
          </p:cNvSpPr>
          <p:nvPr/>
        </p:nvSpPr>
        <p:spPr>
          <a:xfrm>
            <a:off x="6004482" y="3948427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D066A5-0C96-77B5-7943-0B4D4C8FA8BF}"/>
              </a:ext>
            </a:extLst>
          </p:cNvPr>
          <p:cNvSpPr txBox="1">
            <a:spLocks/>
          </p:cNvSpPr>
          <p:nvPr/>
        </p:nvSpPr>
        <p:spPr>
          <a:xfrm>
            <a:off x="725869" y="5391113"/>
            <a:ext cx="5607449" cy="1542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D6B55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Half-Time 2023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0B810DC-54C1-4B2E-C2B4-8844F1BB3C96}"/>
              </a:ext>
            </a:extLst>
          </p:cNvPr>
          <p:cNvSpPr txBox="1">
            <a:spLocks/>
          </p:cNvSpPr>
          <p:nvPr/>
        </p:nvSpPr>
        <p:spPr>
          <a:xfrm>
            <a:off x="6004482" y="8920016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6F1FD-D101-A110-7688-6243DFECB589}"/>
              </a:ext>
            </a:extLst>
          </p:cNvPr>
          <p:cNvSpPr txBox="1"/>
          <p:nvPr/>
        </p:nvSpPr>
        <p:spPr>
          <a:xfrm>
            <a:off x="725869" y="3741304"/>
            <a:ext cx="317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102A45-4274-7AB4-411C-A45B29A3D727}"/>
              </a:ext>
            </a:extLst>
          </p:cNvPr>
          <p:cNvSpPr txBox="1"/>
          <p:nvPr/>
        </p:nvSpPr>
        <p:spPr>
          <a:xfrm>
            <a:off x="725869" y="8803749"/>
            <a:ext cx="317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13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human face, clothing, toddler&#10;&#10;Description automatically generated">
            <a:extLst>
              <a:ext uri="{FF2B5EF4-FFF2-40B4-BE49-F238E27FC236}">
                <a16:creationId xmlns:a16="http://schemas.microsoft.com/office/drawing/2014/main" id="{E8E463FE-B31F-9C79-461C-A472CC37C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3" b="6732"/>
          <a:stretch/>
        </p:blipFill>
        <p:spPr>
          <a:xfrm>
            <a:off x="241843" y="5506975"/>
            <a:ext cx="7315200" cy="4343401"/>
          </a:xfrm>
          <a:prstGeom prst="rect">
            <a:avLst/>
          </a:prstGeom>
        </p:spPr>
      </p:pic>
      <p:pic>
        <p:nvPicPr>
          <p:cNvPr id="2" name="Picture 1" descr="A picture containing person, human face, clothing, toddler&#10;&#10;Description automatically generated">
            <a:extLst>
              <a:ext uri="{FF2B5EF4-FFF2-40B4-BE49-F238E27FC236}">
                <a16:creationId xmlns:a16="http://schemas.microsoft.com/office/drawing/2014/main" id="{B476D317-F674-8BAA-315D-09B949442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3" b="6732"/>
          <a:stretch/>
        </p:blipFill>
        <p:spPr>
          <a:xfrm>
            <a:off x="228600" y="294721"/>
            <a:ext cx="7315200" cy="4343401"/>
          </a:xfrm>
          <a:prstGeom prst="rect">
            <a:avLst/>
          </a:prstGeom>
        </p:spPr>
      </p:pic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9DB0F991-E50B-0E4B-3C59-78260DAA09CB}"/>
              </a:ext>
            </a:extLst>
          </p:cNvPr>
          <p:cNvSpPr txBox="1">
            <a:spLocks/>
          </p:cNvSpPr>
          <p:nvPr/>
        </p:nvSpPr>
        <p:spPr>
          <a:xfrm>
            <a:off x="839072" y="3797983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D65FE8C2-9E3D-8A2B-F8DA-4D400F207603}"/>
              </a:ext>
            </a:extLst>
          </p:cNvPr>
          <p:cNvSpPr txBox="1">
            <a:spLocks/>
          </p:cNvSpPr>
          <p:nvPr/>
        </p:nvSpPr>
        <p:spPr>
          <a:xfrm>
            <a:off x="839072" y="8947326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DA7944B-463A-E9AC-AD3D-807F88E4D36B}"/>
              </a:ext>
            </a:extLst>
          </p:cNvPr>
          <p:cNvSpPr txBox="1">
            <a:spLocks/>
          </p:cNvSpPr>
          <p:nvPr/>
        </p:nvSpPr>
        <p:spPr>
          <a:xfrm>
            <a:off x="725869" y="5391113"/>
            <a:ext cx="5607449" cy="1542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D6B55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Half-Time 2023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A05F16E-4A65-2D40-7661-BCD0A1DCE2FD}"/>
              </a:ext>
            </a:extLst>
          </p:cNvPr>
          <p:cNvSpPr txBox="1">
            <a:spLocks/>
          </p:cNvSpPr>
          <p:nvPr/>
        </p:nvSpPr>
        <p:spPr>
          <a:xfrm>
            <a:off x="629226" y="22170"/>
            <a:ext cx="5607449" cy="1542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D6B55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Half-Time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B11D4-5E7A-A054-BB5B-B5FC993A069F}"/>
              </a:ext>
            </a:extLst>
          </p:cNvPr>
          <p:cNvSpPr txBox="1"/>
          <p:nvPr/>
        </p:nvSpPr>
        <p:spPr>
          <a:xfrm>
            <a:off x="2488579" y="7124088"/>
            <a:ext cx="317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A9FC20-BD18-BD5D-3F85-633DA8755D44}"/>
              </a:ext>
            </a:extLst>
          </p:cNvPr>
          <p:cNvSpPr txBox="1"/>
          <p:nvPr/>
        </p:nvSpPr>
        <p:spPr>
          <a:xfrm>
            <a:off x="2488578" y="1894148"/>
            <a:ext cx="317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85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rrow&#10;&#10;Description automatically generated">
            <a:extLst>
              <a:ext uri="{FF2B5EF4-FFF2-40B4-BE49-F238E27FC236}">
                <a16:creationId xmlns:a16="http://schemas.microsoft.com/office/drawing/2014/main" id="{9EF8359C-53E9-5D7B-B6BD-B2E2EFBB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57037"/>
            <a:ext cx="7315200" cy="4343400"/>
          </a:xfrm>
          <a:prstGeom prst="rect">
            <a:avLst/>
          </a:prstGeom>
        </p:spPr>
      </p:pic>
      <p:pic>
        <p:nvPicPr>
          <p:cNvPr id="9" name="Picture 8" descr="Arrow&#10;&#10;Description automatically generated">
            <a:extLst>
              <a:ext uri="{FF2B5EF4-FFF2-40B4-BE49-F238E27FC236}">
                <a16:creationId xmlns:a16="http://schemas.microsoft.com/office/drawing/2014/main" id="{D905ED5B-B71C-F2DE-6C2F-0AE4FEF8B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457964"/>
            <a:ext cx="7315200" cy="43434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CEF91D6-CE4D-0B1A-2839-FA5EDAA5F11E}"/>
              </a:ext>
            </a:extLst>
          </p:cNvPr>
          <p:cNvSpPr txBox="1">
            <a:spLocks/>
          </p:cNvSpPr>
          <p:nvPr/>
        </p:nvSpPr>
        <p:spPr>
          <a:xfrm>
            <a:off x="1473617" y="306161"/>
            <a:ext cx="5607449" cy="1542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600" b="1" dirty="0">
                <a:solidFill>
                  <a:srgbClr val="D6B55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Half-Time 2023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B2CC871-C6AB-ADCD-1C77-F71B037562A5}"/>
              </a:ext>
            </a:extLst>
          </p:cNvPr>
          <p:cNvSpPr txBox="1">
            <a:spLocks/>
          </p:cNvSpPr>
          <p:nvPr/>
        </p:nvSpPr>
        <p:spPr>
          <a:xfrm>
            <a:off x="1473617" y="5457964"/>
            <a:ext cx="5607449" cy="1542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600" b="1" dirty="0">
                <a:solidFill>
                  <a:srgbClr val="D6B55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Half-Time 2023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88741489-06EF-A7DD-C2E8-3B334A09435B}"/>
              </a:ext>
            </a:extLst>
          </p:cNvPr>
          <p:cNvSpPr txBox="1">
            <a:spLocks/>
          </p:cNvSpPr>
          <p:nvPr/>
        </p:nvSpPr>
        <p:spPr>
          <a:xfrm>
            <a:off x="440481" y="533097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CBDD916D-12B0-B1C6-7480-25BC5A1AC0B0}"/>
              </a:ext>
            </a:extLst>
          </p:cNvPr>
          <p:cNvSpPr txBox="1">
            <a:spLocks/>
          </p:cNvSpPr>
          <p:nvPr/>
        </p:nvSpPr>
        <p:spPr>
          <a:xfrm>
            <a:off x="440481" y="5736514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7B3D01-E62C-7A4B-EB1E-F34384052E7F}"/>
              </a:ext>
            </a:extLst>
          </p:cNvPr>
          <p:cNvSpPr txBox="1"/>
          <p:nvPr/>
        </p:nvSpPr>
        <p:spPr>
          <a:xfrm>
            <a:off x="4369419" y="8305661"/>
            <a:ext cx="317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A03A91-D039-A22F-0A01-30849F8C163B}"/>
              </a:ext>
            </a:extLst>
          </p:cNvPr>
          <p:cNvSpPr txBox="1"/>
          <p:nvPr/>
        </p:nvSpPr>
        <p:spPr>
          <a:xfrm>
            <a:off x="4157546" y="3153858"/>
            <a:ext cx="317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79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>
            <a:extLst>
              <a:ext uri="{FF2B5EF4-FFF2-40B4-BE49-F238E27FC236}">
                <a16:creationId xmlns:a16="http://schemas.microsoft.com/office/drawing/2014/main" id="{71DC37C5-1EE8-9016-4A7F-1694A748A114}"/>
              </a:ext>
            </a:extLst>
          </p:cNvPr>
          <p:cNvSpPr txBox="1">
            <a:spLocks/>
          </p:cNvSpPr>
          <p:nvPr/>
        </p:nvSpPr>
        <p:spPr bwMode="auto">
          <a:xfrm>
            <a:off x="210975" y="223182"/>
            <a:ext cx="3554201" cy="435502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this special presentation, </a:t>
            </a:r>
            <a:r>
              <a:rPr lang="en-US" sz="1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Advisor’s Name]</a:t>
            </a:r>
            <a:r>
              <a:rPr lang="en-US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will analyze the events that took place in the market during the first half of 2023 and consider what it could mean for the rest of the year.</a:t>
            </a:r>
            <a:b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Half-Time 2023</a:t>
            </a:r>
            <a:b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b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  <a:r>
              <a:rPr lang="en-US" sz="10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br>
              <a:rPr lang="en-US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Date]</a:t>
            </a:r>
            <a:br>
              <a:rPr lang="en-US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Location &amp; Address]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Time]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Registration &amp; Hors d’oeuvres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Time]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Half-Time 2023 Presentation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Presented by </a:t>
            </a: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Advisor’s Name]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Please RSVP before </a:t>
            </a: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Date]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b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Email Address]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b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Phone Number(s)]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Please bring a guest to introduce to </a:t>
            </a:r>
            <a:b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{Insert Company Name}.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D70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Broker/Dealer Disclosures]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13">
            <a:extLst>
              <a:ext uri="{FF2B5EF4-FFF2-40B4-BE49-F238E27FC236}">
                <a16:creationId xmlns:a16="http://schemas.microsoft.com/office/drawing/2014/main" id="{ABF1B7EA-D659-722B-F235-06AF74F9D015}"/>
              </a:ext>
            </a:extLst>
          </p:cNvPr>
          <p:cNvSpPr txBox="1">
            <a:spLocks/>
          </p:cNvSpPr>
          <p:nvPr/>
        </p:nvSpPr>
        <p:spPr bwMode="auto">
          <a:xfrm>
            <a:off x="1409065" y="223182"/>
            <a:ext cx="2016760" cy="539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{Insert Company Address}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B99803ED-519C-B986-51A0-446F30A0029A}"/>
              </a:ext>
            </a:extLst>
          </p:cNvPr>
          <p:cNvSpPr txBox="1">
            <a:spLocks/>
          </p:cNvSpPr>
          <p:nvPr/>
        </p:nvSpPr>
        <p:spPr>
          <a:xfrm>
            <a:off x="210975" y="223182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6B198511-CF1A-11E2-59B9-49E041D681DD}"/>
              </a:ext>
            </a:extLst>
          </p:cNvPr>
          <p:cNvSpPr txBox="1">
            <a:spLocks/>
          </p:cNvSpPr>
          <p:nvPr/>
        </p:nvSpPr>
        <p:spPr bwMode="auto">
          <a:xfrm>
            <a:off x="210975" y="5720419"/>
            <a:ext cx="3554201" cy="411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this special presentation, </a:t>
            </a: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Advisor’s Name]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will analyze the events that took place in the market during the first half of 2023 and consider what it could mean for the rest of the year.</a:t>
            </a:r>
            <a:br>
              <a:rPr lang="en-US" sz="9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9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Half-Time 2023</a:t>
            </a:r>
            <a:b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" b="1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We There Yet? </a:t>
            </a:r>
            <a:r>
              <a:rPr lang="en-US" sz="80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Landing the U.S. Economy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br>
              <a:rPr lang="en-US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Date]</a:t>
            </a:r>
            <a:br>
              <a:rPr lang="en-US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Location &amp; Address]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Time]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Registration &amp; Hors d’oeuvres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Time]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Half-Time 2023 Presentation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Presented by </a:t>
            </a: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Advisor’s Name]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Please RSVP before </a:t>
            </a: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Date]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b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Email Address]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b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Phone Number(s)]</a:t>
            </a: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Please bring a guest to introduce to </a:t>
            </a:r>
            <a:br>
              <a:rPr lang="en-US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{Insert Company Name}.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D70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[Insert Broker/Dealer Disclosures]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3">
            <a:extLst>
              <a:ext uri="{FF2B5EF4-FFF2-40B4-BE49-F238E27FC236}">
                <a16:creationId xmlns:a16="http://schemas.microsoft.com/office/drawing/2014/main" id="{860817CF-92F7-D69A-D4E8-1C1882C59263}"/>
              </a:ext>
            </a:extLst>
          </p:cNvPr>
          <p:cNvSpPr txBox="1">
            <a:spLocks/>
          </p:cNvSpPr>
          <p:nvPr/>
        </p:nvSpPr>
        <p:spPr bwMode="auto">
          <a:xfrm>
            <a:off x="1409065" y="5720419"/>
            <a:ext cx="2016760" cy="539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{Insert Company Address}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850F1543-ED27-0768-9B68-845811F14214}"/>
              </a:ext>
            </a:extLst>
          </p:cNvPr>
          <p:cNvSpPr txBox="1">
            <a:spLocks/>
          </p:cNvSpPr>
          <p:nvPr/>
        </p:nvSpPr>
        <p:spPr>
          <a:xfrm>
            <a:off x="210975" y="5720419"/>
            <a:ext cx="1140804" cy="479349"/>
          </a:xfrm>
          <a:prstGeom prst="rect">
            <a:avLst/>
          </a:prstGeom>
          <a:solidFill>
            <a:srgbClr val="FF0000"/>
          </a:solidFill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/>
              <a:t>Insert Logo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181BBF-8E27-DD04-4118-E6CF598FD539}"/>
              </a:ext>
            </a:extLst>
          </p:cNvPr>
          <p:cNvCxnSpPr/>
          <p:nvPr/>
        </p:nvCxnSpPr>
        <p:spPr>
          <a:xfrm>
            <a:off x="3893948" y="920606"/>
            <a:ext cx="0" cy="3657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CEB7A7-F51D-6F66-E49A-C9C0460CBDD1}"/>
              </a:ext>
            </a:extLst>
          </p:cNvPr>
          <p:cNvCxnSpPr/>
          <p:nvPr/>
        </p:nvCxnSpPr>
        <p:spPr>
          <a:xfrm>
            <a:off x="3893948" y="5970471"/>
            <a:ext cx="0" cy="3657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 Box 99">
            <a:extLst>
              <a:ext uri="{FF2B5EF4-FFF2-40B4-BE49-F238E27FC236}">
                <a16:creationId xmlns:a16="http://schemas.microsoft.com/office/drawing/2014/main" id="{79F04A53-EF4F-ADA4-D6C7-EF5EE537B7A4}"/>
              </a:ext>
            </a:extLst>
          </p:cNvPr>
          <p:cNvSpPr txBox="1">
            <a:spLocks/>
          </p:cNvSpPr>
          <p:nvPr/>
        </p:nvSpPr>
        <p:spPr bwMode="auto">
          <a:xfrm>
            <a:off x="5732625" y="236517"/>
            <a:ext cx="1828800" cy="2565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LPL Compliance Approval # 1-05373341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99">
            <a:extLst>
              <a:ext uri="{FF2B5EF4-FFF2-40B4-BE49-F238E27FC236}">
                <a16:creationId xmlns:a16="http://schemas.microsoft.com/office/drawing/2014/main" id="{11D86B88-6E55-F4A4-B345-EB48E3D86DD4}"/>
              </a:ext>
            </a:extLst>
          </p:cNvPr>
          <p:cNvSpPr txBox="1">
            <a:spLocks/>
          </p:cNvSpPr>
          <p:nvPr/>
        </p:nvSpPr>
        <p:spPr bwMode="auto">
          <a:xfrm>
            <a:off x="5732625" y="5862024"/>
            <a:ext cx="1828800" cy="25654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LPL Compliance Approval # 1-05373341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440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308BDD434F0E42A7F278ECFD0A819C" ma:contentTypeVersion="17" ma:contentTypeDescription="Create a new document." ma:contentTypeScope="" ma:versionID="b05cea155e4286c626eed0c01b46e59f">
  <xsd:schema xmlns:xsd="http://www.w3.org/2001/XMLSchema" xmlns:xs="http://www.w3.org/2001/XMLSchema" xmlns:p="http://schemas.microsoft.com/office/2006/metadata/properties" xmlns:ns2="9ff369bb-aba1-469e-b7d7-7af4c786bda8" xmlns:ns3="3f1af370-ed9b-4bf3-b294-154ac100b346" targetNamespace="http://schemas.microsoft.com/office/2006/metadata/properties" ma:root="true" ma:fieldsID="6ada117e1a973d9747978bd0d327c881" ns2:_="" ns3:_="">
    <xsd:import namespace="9ff369bb-aba1-469e-b7d7-7af4c786bda8"/>
    <xsd:import namespace="3f1af370-ed9b-4bf3-b294-154ac100b3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f369bb-aba1-469e-b7d7-7af4c786bd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6292e17-ac04-481b-b8f4-eef4ba9155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af370-ed9b-4bf3-b294-154ac100b34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4406f0d-22e5-4852-aacc-134ddf4206b5}" ma:internalName="TaxCatchAll" ma:showField="CatchAllData" ma:web="3f1af370-ed9b-4bf3-b294-154ac100b3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FC8DA0-3B73-4ECE-8EBE-770FCB5FB4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f369bb-aba1-469e-b7d7-7af4c786bda8"/>
    <ds:schemaRef ds:uri="3f1af370-ed9b-4bf3-b294-154ac100b3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AD682C-5A7A-4351-BF12-C693D9C311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</TotalTime>
  <Words>412</Words>
  <Application>Microsoft Office PowerPoint</Application>
  <PresentationFormat>Custom</PresentationFormat>
  <Paragraphs>67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Arial Black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Meridith Wortman</dc:creator>
  <cp:lastModifiedBy>Kait Mathias</cp:lastModifiedBy>
  <cp:revision>3</cp:revision>
  <dcterms:created xsi:type="dcterms:W3CDTF">2022-11-18T19:49:50Z</dcterms:created>
  <dcterms:modified xsi:type="dcterms:W3CDTF">2023-06-14T17:52:53Z</dcterms:modified>
</cp:coreProperties>
</file>