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sldIdLst>
    <p:sldId id="256" r:id="rId4"/>
    <p:sldId id="257" r:id="rId5"/>
    <p:sldId id="258" r:id="rId6"/>
    <p:sldId id="259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42" d="100"/>
          <a:sy n="42" d="100"/>
        </p:scale>
        <p:origin x="1896" y="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73AE-637C-BD40-9C33-030B81B257E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1A38-224A-3D42-8799-1D66715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ke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78268E8A-7AF7-2892-5C55-E3698B951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3887"/>
            <a:ext cx="7315200" cy="4343400"/>
          </a:xfrm>
          <a:prstGeom prst="rect">
            <a:avLst/>
          </a:prstGeom>
        </p:spPr>
      </p:pic>
      <p:pic>
        <p:nvPicPr>
          <p:cNvPr id="11" name="Picture 10" descr="A lake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9E38F2EF-2E19-6290-EF1C-8B427AEEB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91113"/>
            <a:ext cx="7315200" cy="43434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F6C269-7759-FD1F-467D-2BA9252C40E8}"/>
              </a:ext>
            </a:extLst>
          </p:cNvPr>
          <p:cNvSpPr txBox="1">
            <a:spLocks/>
          </p:cNvSpPr>
          <p:nvPr/>
        </p:nvSpPr>
        <p:spPr>
          <a:xfrm>
            <a:off x="725870" y="332003"/>
            <a:ext cx="5607449" cy="154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D6B55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Forecast 2023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B3BC7A5-AC27-63D3-75AE-00BB9EECCDA6}"/>
              </a:ext>
            </a:extLst>
          </p:cNvPr>
          <p:cNvSpPr txBox="1">
            <a:spLocks/>
          </p:cNvSpPr>
          <p:nvPr/>
        </p:nvSpPr>
        <p:spPr>
          <a:xfrm>
            <a:off x="6004482" y="3948427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D066A5-0C96-77B5-7943-0B4D4C8FA8BF}"/>
              </a:ext>
            </a:extLst>
          </p:cNvPr>
          <p:cNvSpPr txBox="1">
            <a:spLocks/>
          </p:cNvSpPr>
          <p:nvPr/>
        </p:nvSpPr>
        <p:spPr>
          <a:xfrm>
            <a:off x="725869" y="5391113"/>
            <a:ext cx="5607449" cy="154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D6B55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Forecast 2023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0B810DC-54C1-4B2E-C2B4-8844F1BB3C96}"/>
              </a:ext>
            </a:extLst>
          </p:cNvPr>
          <p:cNvSpPr txBox="1">
            <a:spLocks/>
          </p:cNvSpPr>
          <p:nvPr/>
        </p:nvSpPr>
        <p:spPr>
          <a:xfrm>
            <a:off x="6004482" y="8920016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21613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round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B452D10D-5FCD-EFA7-7EB4-94ABFB2D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8026"/>
            <a:ext cx="7315200" cy="4343400"/>
          </a:xfrm>
          <a:prstGeom prst="rect">
            <a:avLst/>
          </a:prstGeom>
        </p:spPr>
      </p:pic>
      <p:pic>
        <p:nvPicPr>
          <p:cNvPr id="9" name="Picture 8" descr="A group of people sitting around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B6609E54-968B-23F5-3B1B-73DBF0E2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506975"/>
            <a:ext cx="7315200" cy="4343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12A2B-AE4D-C5A5-0ACB-C823C5C50B34}"/>
              </a:ext>
            </a:extLst>
          </p:cNvPr>
          <p:cNvSpPr txBox="1">
            <a:spLocks/>
          </p:cNvSpPr>
          <p:nvPr/>
        </p:nvSpPr>
        <p:spPr>
          <a:xfrm>
            <a:off x="839072" y="3335276"/>
            <a:ext cx="5607449" cy="154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>
                <a:solidFill>
                  <a:srgbClr val="D6B55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Forecast 2023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DB0F991-E50B-0E4B-3C59-78260DAA09CB}"/>
              </a:ext>
            </a:extLst>
          </p:cNvPr>
          <p:cNvSpPr txBox="1">
            <a:spLocks/>
          </p:cNvSpPr>
          <p:nvPr/>
        </p:nvSpPr>
        <p:spPr>
          <a:xfrm>
            <a:off x="839072" y="3797983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385F03-561A-F9EF-ED43-01ADEB8F9903}"/>
              </a:ext>
            </a:extLst>
          </p:cNvPr>
          <p:cNvSpPr txBox="1">
            <a:spLocks/>
          </p:cNvSpPr>
          <p:nvPr/>
        </p:nvSpPr>
        <p:spPr>
          <a:xfrm>
            <a:off x="685800" y="8515628"/>
            <a:ext cx="5607449" cy="154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>
                <a:solidFill>
                  <a:srgbClr val="D6B55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Forecast 2023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D65FE8C2-9E3D-8A2B-F8DA-4D400F207603}"/>
              </a:ext>
            </a:extLst>
          </p:cNvPr>
          <p:cNvSpPr txBox="1">
            <a:spLocks/>
          </p:cNvSpPr>
          <p:nvPr/>
        </p:nvSpPr>
        <p:spPr>
          <a:xfrm>
            <a:off x="839072" y="8947326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1698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row&#10;&#10;Description automatically generated">
            <a:extLst>
              <a:ext uri="{FF2B5EF4-FFF2-40B4-BE49-F238E27FC236}">
                <a16:creationId xmlns:a16="http://schemas.microsoft.com/office/drawing/2014/main" id="{9EF8359C-53E9-5D7B-B6BD-B2E2EFBB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7037"/>
            <a:ext cx="7315200" cy="4343400"/>
          </a:xfrm>
          <a:prstGeom prst="rect">
            <a:avLst/>
          </a:prstGeom>
        </p:spPr>
      </p:pic>
      <p:pic>
        <p:nvPicPr>
          <p:cNvPr id="9" name="Picture 8" descr="Arrow&#10;&#10;Description automatically generated">
            <a:extLst>
              <a:ext uri="{FF2B5EF4-FFF2-40B4-BE49-F238E27FC236}">
                <a16:creationId xmlns:a16="http://schemas.microsoft.com/office/drawing/2014/main" id="{D905ED5B-B71C-F2DE-6C2F-0AE4FEF8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57964"/>
            <a:ext cx="7315200" cy="43434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EF91D6-CE4D-0B1A-2839-FA5EDAA5F11E}"/>
              </a:ext>
            </a:extLst>
          </p:cNvPr>
          <p:cNvSpPr txBox="1">
            <a:spLocks/>
          </p:cNvSpPr>
          <p:nvPr/>
        </p:nvSpPr>
        <p:spPr>
          <a:xfrm>
            <a:off x="1473617" y="306161"/>
            <a:ext cx="5607449" cy="154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>
                <a:solidFill>
                  <a:srgbClr val="D6B55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Forecast 2023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2CC871-C6AB-ADCD-1C77-F71B037562A5}"/>
              </a:ext>
            </a:extLst>
          </p:cNvPr>
          <p:cNvSpPr txBox="1">
            <a:spLocks/>
          </p:cNvSpPr>
          <p:nvPr/>
        </p:nvSpPr>
        <p:spPr>
          <a:xfrm>
            <a:off x="1473617" y="5457964"/>
            <a:ext cx="5607449" cy="154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>
                <a:solidFill>
                  <a:srgbClr val="D6B55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Forecast 2023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8741489-06EF-A7DD-C2E8-3B334A09435B}"/>
              </a:ext>
            </a:extLst>
          </p:cNvPr>
          <p:cNvSpPr txBox="1">
            <a:spLocks/>
          </p:cNvSpPr>
          <p:nvPr/>
        </p:nvSpPr>
        <p:spPr>
          <a:xfrm>
            <a:off x="6070891" y="3826424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BDD916D-12B0-B1C6-7480-25BC5A1AC0B0}"/>
              </a:ext>
            </a:extLst>
          </p:cNvPr>
          <p:cNvSpPr txBox="1">
            <a:spLocks/>
          </p:cNvSpPr>
          <p:nvPr/>
        </p:nvSpPr>
        <p:spPr>
          <a:xfrm>
            <a:off x="6070891" y="9048809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63357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71DC37C5-1EE8-9016-4A7F-1694A748A114}"/>
              </a:ext>
            </a:extLst>
          </p:cNvPr>
          <p:cNvSpPr txBox="1">
            <a:spLocks/>
          </p:cNvSpPr>
          <p:nvPr/>
        </p:nvSpPr>
        <p:spPr bwMode="auto">
          <a:xfrm>
            <a:off x="210975" y="223182"/>
            <a:ext cx="3554201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special presentation, </a:t>
            </a: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Advisor’s Name]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analyze the events that took place in the market during the 2022 and consider what it could mean for 2023.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18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 2023</a:t>
            </a:r>
            <a:b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Date]</a:t>
            </a:r>
            <a:br>
              <a:rPr lang="en-US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Location &amp; Address]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Time]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Registration &amp; Hors d’oeuvres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Time]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Forecast 2023 Presentation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Advisor’s Name]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RSVP before </a:t>
            </a: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Date]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b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Email Address]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b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Phone Number(s)]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bring a guest to introduce to </a:t>
            </a:r>
            <a:b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{Insert Company Name}.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D70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Broker/Dealer Disclosures]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ABF1B7EA-D659-722B-F235-06AF74F9D015}"/>
              </a:ext>
            </a:extLst>
          </p:cNvPr>
          <p:cNvSpPr txBox="1">
            <a:spLocks/>
          </p:cNvSpPr>
          <p:nvPr/>
        </p:nvSpPr>
        <p:spPr bwMode="auto">
          <a:xfrm>
            <a:off x="1409065" y="223182"/>
            <a:ext cx="2016760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{Insert Company Address}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99803ED-519C-B986-51A0-446F30A0029A}"/>
              </a:ext>
            </a:extLst>
          </p:cNvPr>
          <p:cNvSpPr txBox="1">
            <a:spLocks/>
          </p:cNvSpPr>
          <p:nvPr/>
        </p:nvSpPr>
        <p:spPr>
          <a:xfrm>
            <a:off x="210975" y="223182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B198511-CF1A-11E2-59B9-49E041D681DD}"/>
              </a:ext>
            </a:extLst>
          </p:cNvPr>
          <p:cNvSpPr txBox="1">
            <a:spLocks/>
          </p:cNvSpPr>
          <p:nvPr/>
        </p:nvSpPr>
        <p:spPr bwMode="auto">
          <a:xfrm>
            <a:off x="210975" y="5720419"/>
            <a:ext cx="3554201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special presentation, </a:t>
            </a: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Advisor’s Name]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analyze the events that took place in the market during the 2022 and consider what it could mean for 2023.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18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 2023</a:t>
            </a:r>
            <a:b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Date]</a:t>
            </a:r>
            <a:br>
              <a:rPr lang="en-US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Location &amp; Address]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Time]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Registration &amp; Hors d’oeuvres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Time]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Forecast 2023 Presentation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Advisor’s Name]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RSVP before </a:t>
            </a: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Date]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b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Email Address]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b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Phone Number(s)]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bring a guest to introduce to </a:t>
            </a:r>
            <a:b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{Insert Company Name}.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D70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[Insert Broker/Dealer Disclosures]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860817CF-92F7-D69A-D4E8-1C1882C59263}"/>
              </a:ext>
            </a:extLst>
          </p:cNvPr>
          <p:cNvSpPr txBox="1">
            <a:spLocks/>
          </p:cNvSpPr>
          <p:nvPr/>
        </p:nvSpPr>
        <p:spPr bwMode="auto">
          <a:xfrm>
            <a:off x="1409065" y="5720419"/>
            <a:ext cx="2016760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{Insert Company Address}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50F1543-ED27-0768-9B68-845811F14214}"/>
              </a:ext>
            </a:extLst>
          </p:cNvPr>
          <p:cNvSpPr txBox="1">
            <a:spLocks/>
          </p:cNvSpPr>
          <p:nvPr/>
        </p:nvSpPr>
        <p:spPr>
          <a:xfrm>
            <a:off x="210975" y="5720419"/>
            <a:ext cx="1140804" cy="479349"/>
          </a:xfrm>
          <a:prstGeom prst="rect">
            <a:avLst/>
          </a:prstGeom>
          <a:solidFill>
            <a:srgbClr val="FF00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/>
              <a:t>Insert Logo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181BBF-8E27-DD04-4118-E6CF598FD539}"/>
              </a:ext>
            </a:extLst>
          </p:cNvPr>
          <p:cNvCxnSpPr/>
          <p:nvPr/>
        </p:nvCxnSpPr>
        <p:spPr>
          <a:xfrm>
            <a:off x="3893948" y="920606"/>
            <a:ext cx="0" cy="3657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CEB7A7-F51D-6F66-E49A-C9C0460CBDD1}"/>
              </a:ext>
            </a:extLst>
          </p:cNvPr>
          <p:cNvCxnSpPr/>
          <p:nvPr/>
        </p:nvCxnSpPr>
        <p:spPr>
          <a:xfrm>
            <a:off x="3893948" y="5970471"/>
            <a:ext cx="0" cy="3657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Box 99">
            <a:extLst>
              <a:ext uri="{FF2B5EF4-FFF2-40B4-BE49-F238E27FC236}">
                <a16:creationId xmlns:a16="http://schemas.microsoft.com/office/drawing/2014/main" id="{79F04A53-EF4F-ADA4-D6C7-EF5EE537B7A4}"/>
              </a:ext>
            </a:extLst>
          </p:cNvPr>
          <p:cNvSpPr txBox="1">
            <a:spLocks/>
          </p:cNvSpPr>
          <p:nvPr/>
        </p:nvSpPr>
        <p:spPr bwMode="auto">
          <a:xfrm>
            <a:off x="5732625" y="236517"/>
            <a:ext cx="1828800" cy="2565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LPL Compliance Approval # 1-xxxxxxx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99">
            <a:extLst>
              <a:ext uri="{FF2B5EF4-FFF2-40B4-BE49-F238E27FC236}">
                <a16:creationId xmlns:a16="http://schemas.microsoft.com/office/drawing/2014/main" id="{11D86B88-6E55-F4A4-B345-EB48E3D86DD4}"/>
              </a:ext>
            </a:extLst>
          </p:cNvPr>
          <p:cNvSpPr txBox="1">
            <a:spLocks/>
          </p:cNvSpPr>
          <p:nvPr/>
        </p:nvSpPr>
        <p:spPr bwMode="auto">
          <a:xfrm>
            <a:off x="5732625" y="5862024"/>
            <a:ext cx="1828800" cy="2565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LPL Compliance Approval # 1-xxxxxxx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4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308BDD434F0E42A7F278ECFD0A819C" ma:contentTypeVersion="17" ma:contentTypeDescription="Create a new document." ma:contentTypeScope="" ma:versionID="b05cea155e4286c626eed0c01b46e59f">
  <xsd:schema xmlns:xsd="http://www.w3.org/2001/XMLSchema" xmlns:xs="http://www.w3.org/2001/XMLSchema" xmlns:p="http://schemas.microsoft.com/office/2006/metadata/properties" xmlns:ns2="9ff369bb-aba1-469e-b7d7-7af4c786bda8" xmlns:ns3="3f1af370-ed9b-4bf3-b294-154ac100b346" targetNamespace="http://schemas.microsoft.com/office/2006/metadata/properties" ma:root="true" ma:fieldsID="6ada117e1a973d9747978bd0d327c881" ns2:_="" ns3:_="">
    <xsd:import namespace="9ff369bb-aba1-469e-b7d7-7af4c786bda8"/>
    <xsd:import namespace="3f1af370-ed9b-4bf3-b294-154ac100b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369bb-aba1-469e-b7d7-7af4c786bd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292e17-ac04-481b-b8f4-eef4ba915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af370-ed9b-4bf3-b294-154ac100b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406f0d-22e5-4852-aacc-134ddf4206b5}" ma:internalName="TaxCatchAll" ma:showField="CatchAllData" ma:web="3f1af370-ed9b-4bf3-b294-154ac100b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C8DA0-3B73-4ECE-8EBE-770FCB5FB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f369bb-aba1-469e-b7d7-7af4c786bda8"/>
    <ds:schemaRef ds:uri="3f1af370-ed9b-4bf3-b294-154ac100b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AD682C-5A7A-4351-BF12-C693D9C311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298</Words>
  <Application>Microsoft Office PowerPoint</Application>
  <PresentationFormat>Custom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Meridith Wortman</dc:creator>
  <cp:lastModifiedBy>Kait Mathias</cp:lastModifiedBy>
  <cp:revision>3</cp:revision>
  <dcterms:created xsi:type="dcterms:W3CDTF">2022-11-18T19:49:50Z</dcterms:created>
  <dcterms:modified xsi:type="dcterms:W3CDTF">2022-12-06T14:15:42Z</dcterms:modified>
</cp:coreProperties>
</file>