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90" r:id="rId2"/>
    <p:sldId id="338" r:id="rId3"/>
    <p:sldId id="339" r:id="rId4"/>
    <p:sldId id="343" r:id="rId5"/>
    <p:sldId id="344" r:id="rId6"/>
    <p:sldId id="345" r:id="rId7"/>
    <p:sldId id="346" r:id="rId8"/>
    <p:sldId id="341" r:id="rId9"/>
    <p:sldId id="342" r:id="rId10"/>
    <p:sldId id="340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A50"/>
    <a:srgbClr val="54585A"/>
    <a:srgbClr val="2C5234"/>
    <a:srgbClr val="68D2DF"/>
    <a:srgbClr val="68D291"/>
    <a:srgbClr val="ADDC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38" autoAdjust="0"/>
  </p:normalViewPr>
  <p:slideViewPr>
    <p:cSldViewPr snapToGrid="0" showGuides="1">
      <p:cViewPr varScale="1">
        <p:scale>
          <a:sx n="42" d="100"/>
          <a:sy n="42" d="100"/>
        </p:scale>
        <p:origin x="432" y="7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-41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5782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12778398" y="-8655"/>
            <a:ext cx="11634860" cy="13722104"/>
          </a:xfrm>
          <a:custGeom>
            <a:avLst/>
            <a:gdLst>
              <a:gd name="connsiteX0" fmla="*/ 7802476 w 11634860"/>
              <a:gd name="connsiteY0" fmla="*/ 0 h 13722104"/>
              <a:gd name="connsiteX1" fmla="*/ 11634860 w 11634860"/>
              <a:gd name="connsiteY1" fmla="*/ 15497 h 13722104"/>
              <a:gd name="connsiteX2" fmla="*/ 11605218 w 11634860"/>
              <a:gd name="connsiteY2" fmla="*/ 13721612 h 13722104"/>
              <a:gd name="connsiteX3" fmla="*/ 0 w 11634860"/>
              <a:gd name="connsiteY3" fmla="*/ 13722104 h 137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4860" h="13722104">
                <a:moveTo>
                  <a:pt x="7802476" y="0"/>
                </a:moveTo>
                <a:lnTo>
                  <a:pt x="11634860" y="15497"/>
                </a:lnTo>
                <a:cubicBezTo>
                  <a:pt x="11624978" y="4615199"/>
                  <a:pt x="11615098" y="9121910"/>
                  <a:pt x="11605218" y="13721612"/>
                </a:cubicBezTo>
                <a:lnTo>
                  <a:pt x="0" y="1372210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955914" y="-12084"/>
            <a:ext cx="17459979" cy="13728473"/>
          </a:xfrm>
          <a:custGeom>
            <a:avLst/>
            <a:gdLst>
              <a:gd name="connsiteX0" fmla="*/ 7753739 w 17459979"/>
              <a:gd name="connsiteY0" fmla="*/ 0 h 13728473"/>
              <a:gd name="connsiteX1" fmla="*/ 17459979 w 17459979"/>
              <a:gd name="connsiteY1" fmla="*/ 15498 h 13728473"/>
              <a:gd name="connsiteX2" fmla="*/ 9653473 w 17459979"/>
              <a:gd name="connsiteY2" fmla="*/ 13728085 h 13728473"/>
              <a:gd name="connsiteX3" fmla="*/ 0 w 17459979"/>
              <a:gd name="connsiteY3" fmla="*/ 13728473 h 1372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9979" h="13728473">
                <a:moveTo>
                  <a:pt x="7753739" y="0"/>
                </a:moveTo>
                <a:lnTo>
                  <a:pt x="17459979" y="15498"/>
                </a:lnTo>
                <a:lnTo>
                  <a:pt x="9653473" y="13728085"/>
                </a:lnTo>
                <a:lnTo>
                  <a:pt x="0" y="1372847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7595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" y="-4544"/>
            <a:ext cx="13421532" cy="13720545"/>
          </a:xfrm>
          <a:custGeom>
            <a:avLst/>
            <a:gdLst>
              <a:gd name="connsiteX0" fmla="*/ 7826644 w 13421532"/>
              <a:gd name="connsiteY0" fmla="*/ 0 h 13720545"/>
              <a:gd name="connsiteX1" fmla="*/ 13421532 w 13421532"/>
              <a:gd name="connsiteY1" fmla="*/ 0 h 13720545"/>
              <a:gd name="connsiteX2" fmla="*/ 5641383 w 13421532"/>
              <a:gd name="connsiteY2" fmla="*/ 13720545 h 13720545"/>
              <a:gd name="connsiteX3" fmla="*/ 0 w 13421532"/>
              <a:gd name="connsiteY3" fmla="*/ 13720545 h 1372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21532" h="13720545">
                <a:moveTo>
                  <a:pt x="7826644" y="0"/>
                </a:moveTo>
                <a:lnTo>
                  <a:pt x="13421532" y="0"/>
                </a:lnTo>
                <a:lnTo>
                  <a:pt x="5641383" y="13720545"/>
                </a:lnTo>
                <a:lnTo>
                  <a:pt x="0" y="1372054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5780683" y="-20043"/>
            <a:ext cx="13421532" cy="13720545"/>
          </a:xfrm>
          <a:custGeom>
            <a:avLst/>
            <a:gdLst>
              <a:gd name="connsiteX0" fmla="*/ 7826644 w 13421532"/>
              <a:gd name="connsiteY0" fmla="*/ 0 h 13720545"/>
              <a:gd name="connsiteX1" fmla="*/ 13421532 w 13421532"/>
              <a:gd name="connsiteY1" fmla="*/ 0 h 13720545"/>
              <a:gd name="connsiteX2" fmla="*/ 5641383 w 13421532"/>
              <a:gd name="connsiteY2" fmla="*/ 13720545 h 13720545"/>
              <a:gd name="connsiteX3" fmla="*/ 0 w 13421532"/>
              <a:gd name="connsiteY3" fmla="*/ 13720545 h 1372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21532" h="13720545">
                <a:moveTo>
                  <a:pt x="7826644" y="0"/>
                </a:moveTo>
                <a:lnTo>
                  <a:pt x="13421532" y="0"/>
                </a:lnTo>
                <a:lnTo>
                  <a:pt x="5641383" y="13720545"/>
                </a:lnTo>
                <a:lnTo>
                  <a:pt x="0" y="1372054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6034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2"/>
          </p:nvPr>
        </p:nvSpPr>
        <p:spPr>
          <a:xfrm>
            <a:off x="6819341" y="7919903"/>
            <a:ext cx="7290759" cy="5424578"/>
          </a:xfrm>
          <a:custGeom>
            <a:avLst/>
            <a:gdLst>
              <a:gd name="connsiteX0" fmla="*/ 0 w 7290759"/>
              <a:gd name="connsiteY0" fmla="*/ 0 h 5424578"/>
              <a:gd name="connsiteX1" fmla="*/ 7290759 w 7290759"/>
              <a:gd name="connsiteY1" fmla="*/ 0 h 5424578"/>
              <a:gd name="connsiteX2" fmla="*/ 3656133 w 7290759"/>
              <a:gd name="connsiteY2" fmla="*/ 5424578 h 542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0759" h="5424578">
                <a:moveTo>
                  <a:pt x="0" y="0"/>
                </a:moveTo>
                <a:lnTo>
                  <a:pt x="7290759" y="0"/>
                </a:lnTo>
                <a:lnTo>
                  <a:pt x="3656133" y="5424578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1506491" y="-390"/>
            <a:ext cx="10550587" cy="7850003"/>
          </a:xfrm>
          <a:custGeom>
            <a:avLst/>
            <a:gdLst>
              <a:gd name="connsiteX0" fmla="*/ 0 w 10550587"/>
              <a:gd name="connsiteY0" fmla="*/ 0 h 7850003"/>
              <a:gd name="connsiteX1" fmla="*/ 10550587 w 10550587"/>
              <a:gd name="connsiteY1" fmla="*/ 0 h 7850003"/>
              <a:gd name="connsiteX2" fmla="*/ 5290856 w 10550587"/>
              <a:gd name="connsiteY2" fmla="*/ 7850003 h 785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0587" h="7850003">
                <a:moveTo>
                  <a:pt x="0" y="0"/>
                </a:moveTo>
                <a:lnTo>
                  <a:pt x="10550587" y="0"/>
                </a:lnTo>
                <a:lnTo>
                  <a:pt x="5290856" y="785000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5897967"/>
            <a:ext cx="10507618" cy="7818033"/>
          </a:xfrm>
          <a:custGeom>
            <a:avLst/>
            <a:gdLst>
              <a:gd name="connsiteX0" fmla="*/ 5238312 w 10507618"/>
              <a:gd name="connsiteY0" fmla="*/ 0 h 7818033"/>
              <a:gd name="connsiteX1" fmla="*/ 10507618 w 10507618"/>
              <a:gd name="connsiteY1" fmla="*/ 7818033 h 7818033"/>
              <a:gd name="connsiteX2" fmla="*/ 0 w 10507618"/>
              <a:gd name="connsiteY2" fmla="*/ 7818033 h 781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07618" h="7818033">
                <a:moveTo>
                  <a:pt x="5238312" y="0"/>
                </a:moveTo>
                <a:lnTo>
                  <a:pt x="10507618" y="7818033"/>
                </a:lnTo>
                <a:lnTo>
                  <a:pt x="0" y="781803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595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片占位符 22"/>
          <p:cNvSpPr>
            <a:spLocks noGrp="1"/>
          </p:cNvSpPr>
          <p:nvPr>
            <p:ph type="pic" sz="quarter" idx="13"/>
          </p:nvPr>
        </p:nvSpPr>
        <p:spPr>
          <a:xfrm>
            <a:off x="14342342" y="6961260"/>
            <a:ext cx="6082164" cy="6082163"/>
          </a:xfrm>
          <a:custGeom>
            <a:avLst/>
            <a:gdLst>
              <a:gd name="connsiteX0" fmla="*/ 3041082 w 6082164"/>
              <a:gd name="connsiteY0" fmla="*/ 0 h 6082163"/>
              <a:gd name="connsiteX1" fmla="*/ 6082164 w 6082164"/>
              <a:gd name="connsiteY1" fmla="*/ 3041082 h 6082163"/>
              <a:gd name="connsiteX2" fmla="*/ 3041082 w 6082164"/>
              <a:gd name="connsiteY2" fmla="*/ 6082163 h 6082163"/>
              <a:gd name="connsiteX3" fmla="*/ 0 w 6082164"/>
              <a:gd name="connsiteY3" fmla="*/ 3041082 h 608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2164" h="6082163">
                <a:moveTo>
                  <a:pt x="3041082" y="0"/>
                </a:moveTo>
                <a:lnTo>
                  <a:pt x="6082164" y="3041082"/>
                </a:lnTo>
                <a:lnTo>
                  <a:pt x="3041082" y="6082163"/>
                </a:lnTo>
                <a:lnTo>
                  <a:pt x="0" y="304108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2"/>
          </p:nvPr>
        </p:nvSpPr>
        <p:spPr>
          <a:xfrm>
            <a:off x="14342342" y="638024"/>
            <a:ext cx="6082163" cy="6082163"/>
          </a:xfrm>
          <a:custGeom>
            <a:avLst/>
            <a:gdLst>
              <a:gd name="connsiteX0" fmla="*/ 3041081 w 6082163"/>
              <a:gd name="connsiteY0" fmla="*/ 0 h 6082163"/>
              <a:gd name="connsiteX1" fmla="*/ 6082163 w 6082163"/>
              <a:gd name="connsiteY1" fmla="*/ 3041082 h 6082163"/>
              <a:gd name="connsiteX2" fmla="*/ 3041081 w 6082163"/>
              <a:gd name="connsiteY2" fmla="*/ 6082163 h 6082163"/>
              <a:gd name="connsiteX3" fmla="*/ 0 w 6082163"/>
              <a:gd name="connsiteY3" fmla="*/ 3041082 h 608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2163" h="6082163">
                <a:moveTo>
                  <a:pt x="3041081" y="0"/>
                </a:moveTo>
                <a:lnTo>
                  <a:pt x="6082163" y="3041082"/>
                </a:lnTo>
                <a:lnTo>
                  <a:pt x="3041081" y="6082163"/>
                </a:lnTo>
                <a:lnTo>
                  <a:pt x="0" y="304108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8084476" y="2265632"/>
            <a:ext cx="9107521" cy="9107521"/>
          </a:xfrm>
          <a:custGeom>
            <a:avLst/>
            <a:gdLst>
              <a:gd name="connsiteX0" fmla="*/ 4574380 w 9148759"/>
              <a:gd name="connsiteY0" fmla="*/ 0 h 9148759"/>
              <a:gd name="connsiteX1" fmla="*/ 9148759 w 9148759"/>
              <a:gd name="connsiteY1" fmla="*/ 4574379 h 9148759"/>
              <a:gd name="connsiteX2" fmla="*/ 4574380 w 9148759"/>
              <a:gd name="connsiteY2" fmla="*/ 9148759 h 9148759"/>
              <a:gd name="connsiteX3" fmla="*/ 0 w 9148759"/>
              <a:gd name="connsiteY3" fmla="*/ 4574379 h 91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8759" h="9148759">
                <a:moveTo>
                  <a:pt x="4574380" y="0"/>
                </a:moveTo>
                <a:lnTo>
                  <a:pt x="9148759" y="4574379"/>
                </a:lnTo>
                <a:lnTo>
                  <a:pt x="4574380" y="9148759"/>
                </a:lnTo>
                <a:lnTo>
                  <a:pt x="0" y="45743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862402" y="3780036"/>
            <a:ext cx="6070061" cy="6070061"/>
          </a:xfrm>
          <a:custGeom>
            <a:avLst/>
            <a:gdLst>
              <a:gd name="connsiteX0" fmla="*/ 3041082 w 6082163"/>
              <a:gd name="connsiteY0" fmla="*/ 0 h 6082163"/>
              <a:gd name="connsiteX1" fmla="*/ 6082163 w 6082163"/>
              <a:gd name="connsiteY1" fmla="*/ 3041082 h 6082163"/>
              <a:gd name="connsiteX2" fmla="*/ 3041082 w 6082163"/>
              <a:gd name="connsiteY2" fmla="*/ 6082163 h 6082163"/>
              <a:gd name="connsiteX3" fmla="*/ 0 w 6082163"/>
              <a:gd name="connsiteY3" fmla="*/ 3041082 h 608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2163" h="6082163">
                <a:moveTo>
                  <a:pt x="3041082" y="0"/>
                </a:moveTo>
                <a:lnTo>
                  <a:pt x="6082163" y="3041082"/>
                </a:lnTo>
                <a:lnTo>
                  <a:pt x="3041082" y="6082163"/>
                </a:lnTo>
                <a:lnTo>
                  <a:pt x="0" y="304108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0163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797852" y="3282635"/>
            <a:ext cx="6926765" cy="4294490"/>
          </a:xfrm>
          <a:custGeom>
            <a:avLst/>
            <a:gdLst>
              <a:gd name="connsiteX0" fmla="*/ 0 w 6926765"/>
              <a:gd name="connsiteY0" fmla="*/ 0 h 4294490"/>
              <a:gd name="connsiteX1" fmla="*/ 6926765 w 6926765"/>
              <a:gd name="connsiteY1" fmla="*/ 0 h 4294490"/>
              <a:gd name="connsiteX2" fmla="*/ 6926765 w 6926765"/>
              <a:gd name="connsiteY2" fmla="*/ 4294490 h 4294490"/>
              <a:gd name="connsiteX3" fmla="*/ 0 w 6926765"/>
              <a:gd name="connsiteY3" fmla="*/ 4294490 h 429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6765" h="4294490">
                <a:moveTo>
                  <a:pt x="0" y="0"/>
                </a:moveTo>
                <a:lnTo>
                  <a:pt x="6926765" y="0"/>
                </a:lnTo>
                <a:lnTo>
                  <a:pt x="6926765" y="4294490"/>
                </a:lnTo>
                <a:lnTo>
                  <a:pt x="0" y="429449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67205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0"/>
          </p:nvPr>
        </p:nvSpPr>
        <p:spPr>
          <a:xfrm>
            <a:off x="9934413" y="2775743"/>
            <a:ext cx="6435094" cy="8504616"/>
          </a:xfrm>
          <a:custGeom>
            <a:avLst/>
            <a:gdLst>
              <a:gd name="connsiteX0" fmla="*/ 1611824 w 6435094"/>
              <a:gd name="connsiteY0" fmla="*/ 0 h 8504616"/>
              <a:gd name="connsiteX1" fmla="*/ 6435094 w 6435094"/>
              <a:gd name="connsiteY1" fmla="*/ 0 h 8504616"/>
              <a:gd name="connsiteX2" fmla="*/ 4807772 w 6435094"/>
              <a:gd name="connsiteY2" fmla="*/ 8504616 h 8504616"/>
              <a:gd name="connsiteX3" fmla="*/ 0 w 6435094"/>
              <a:gd name="connsiteY3" fmla="*/ 8504616 h 850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5094" h="8504616">
                <a:moveTo>
                  <a:pt x="1611824" y="0"/>
                </a:moveTo>
                <a:lnTo>
                  <a:pt x="6435094" y="0"/>
                </a:lnTo>
                <a:lnTo>
                  <a:pt x="4807772" y="8504616"/>
                </a:lnTo>
                <a:lnTo>
                  <a:pt x="0" y="85046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13380713" y="7671399"/>
            <a:ext cx="4573137" cy="6043855"/>
          </a:xfrm>
          <a:custGeom>
            <a:avLst/>
            <a:gdLst>
              <a:gd name="connsiteX0" fmla="*/ 1611824 w 6435094"/>
              <a:gd name="connsiteY0" fmla="*/ 0 h 8504616"/>
              <a:gd name="connsiteX1" fmla="*/ 6435094 w 6435094"/>
              <a:gd name="connsiteY1" fmla="*/ 0 h 8504616"/>
              <a:gd name="connsiteX2" fmla="*/ 4807772 w 6435094"/>
              <a:gd name="connsiteY2" fmla="*/ 8504616 h 8504616"/>
              <a:gd name="connsiteX3" fmla="*/ 0 w 6435094"/>
              <a:gd name="connsiteY3" fmla="*/ 8504616 h 850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5094" h="8504616">
                <a:moveTo>
                  <a:pt x="1611824" y="0"/>
                </a:moveTo>
                <a:lnTo>
                  <a:pt x="6435094" y="0"/>
                </a:lnTo>
                <a:lnTo>
                  <a:pt x="4807772" y="8504616"/>
                </a:lnTo>
                <a:lnTo>
                  <a:pt x="0" y="85046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2"/>
          </p:nvPr>
        </p:nvSpPr>
        <p:spPr>
          <a:xfrm>
            <a:off x="15930965" y="7635"/>
            <a:ext cx="6841354" cy="9041529"/>
          </a:xfrm>
          <a:custGeom>
            <a:avLst/>
            <a:gdLst>
              <a:gd name="connsiteX0" fmla="*/ 1611824 w 6435094"/>
              <a:gd name="connsiteY0" fmla="*/ 0 h 8504616"/>
              <a:gd name="connsiteX1" fmla="*/ 6435094 w 6435094"/>
              <a:gd name="connsiteY1" fmla="*/ 0 h 8504616"/>
              <a:gd name="connsiteX2" fmla="*/ 4807772 w 6435094"/>
              <a:gd name="connsiteY2" fmla="*/ 8504616 h 8504616"/>
              <a:gd name="connsiteX3" fmla="*/ 0 w 6435094"/>
              <a:gd name="connsiteY3" fmla="*/ 8504616 h 850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5094" h="8504616">
                <a:moveTo>
                  <a:pt x="1611824" y="0"/>
                </a:moveTo>
                <a:lnTo>
                  <a:pt x="6435094" y="0"/>
                </a:lnTo>
                <a:lnTo>
                  <a:pt x="4807772" y="8504616"/>
                </a:lnTo>
                <a:lnTo>
                  <a:pt x="0" y="85046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3"/>
          </p:nvPr>
        </p:nvSpPr>
        <p:spPr>
          <a:xfrm>
            <a:off x="17767299" y="5813047"/>
            <a:ext cx="5979276" cy="7902207"/>
          </a:xfrm>
          <a:custGeom>
            <a:avLst/>
            <a:gdLst>
              <a:gd name="connsiteX0" fmla="*/ 1611824 w 6435094"/>
              <a:gd name="connsiteY0" fmla="*/ 0 h 8504616"/>
              <a:gd name="connsiteX1" fmla="*/ 6435094 w 6435094"/>
              <a:gd name="connsiteY1" fmla="*/ 0 h 8504616"/>
              <a:gd name="connsiteX2" fmla="*/ 4807772 w 6435094"/>
              <a:gd name="connsiteY2" fmla="*/ 8504616 h 8504616"/>
              <a:gd name="connsiteX3" fmla="*/ 0 w 6435094"/>
              <a:gd name="connsiteY3" fmla="*/ 8504616 h 850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5094" h="8504616">
                <a:moveTo>
                  <a:pt x="1611824" y="0"/>
                </a:moveTo>
                <a:lnTo>
                  <a:pt x="6435094" y="0"/>
                </a:lnTo>
                <a:lnTo>
                  <a:pt x="4807772" y="8504616"/>
                </a:lnTo>
                <a:lnTo>
                  <a:pt x="0" y="85046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31217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15775756" y="8220019"/>
            <a:ext cx="3353822" cy="4178108"/>
          </a:xfrm>
          <a:custGeom>
            <a:avLst/>
            <a:gdLst>
              <a:gd name="connsiteX0" fmla="*/ 1676912 w 3353822"/>
              <a:gd name="connsiteY0" fmla="*/ 0 h 4178108"/>
              <a:gd name="connsiteX1" fmla="*/ 3353822 w 3353822"/>
              <a:gd name="connsiteY1" fmla="*/ 4178108 h 4178108"/>
              <a:gd name="connsiteX2" fmla="*/ 0 w 3353822"/>
              <a:gd name="connsiteY2" fmla="*/ 4178107 h 417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3822" h="4178108">
                <a:moveTo>
                  <a:pt x="1676912" y="0"/>
                </a:moveTo>
                <a:lnTo>
                  <a:pt x="3353822" y="4178108"/>
                </a:lnTo>
                <a:lnTo>
                  <a:pt x="0" y="417810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62158" y="3233915"/>
            <a:ext cx="6318646" cy="7871612"/>
          </a:xfrm>
          <a:custGeom>
            <a:avLst/>
            <a:gdLst>
              <a:gd name="connsiteX0" fmla="*/ 3159323 w 6318646"/>
              <a:gd name="connsiteY0" fmla="*/ 0 h 7871612"/>
              <a:gd name="connsiteX1" fmla="*/ 6318646 w 6318646"/>
              <a:gd name="connsiteY1" fmla="*/ 7871612 h 7871612"/>
              <a:gd name="connsiteX2" fmla="*/ 0 w 6318646"/>
              <a:gd name="connsiteY2" fmla="*/ 7871611 h 78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8646" h="7871612">
                <a:moveTo>
                  <a:pt x="3159323" y="0"/>
                </a:moveTo>
                <a:lnTo>
                  <a:pt x="6318646" y="7871612"/>
                </a:lnTo>
                <a:lnTo>
                  <a:pt x="0" y="7871611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9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10131674" y="4016772"/>
            <a:ext cx="17246996" cy="9699229"/>
          </a:xfrm>
          <a:custGeom>
            <a:avLst/>
            <a:gdLst>
              <a:gd name="connsiteX0" fmla="*/ 8623498 w 17246996"/>
              <a:gd name="connsiteY0" fmla="*/ 0 h 9699229"/>
              <a:gd name="connsiteX1" fmla="*/ 17246996 w 17246996"/>
              <a:gd name="connsiteY1" fmla="*/ 9699229 h 9699229"/>
              <a:gd name="connsiteX2" fmla="*/ 0 w 17246996"/>
              <a:gd name="connsiteY2" fmla="*/ 9699229 h 969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6996" h="9699229">
                <a:moveTo>
                  <a:pt x="8623498" y="0"/>
                </a:moveTo>
                <a:lnTo>
                  <a:pt x="17246996" y="9699229"/>
                </a:lnTo>
                <a:lnTo>
                  <a:pt x="0" y="969922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12187878" y="-1"/>
            <a:ext cx="9752321" cy="5484432"/>
          </a:xfrm>
          <a:custGeom>
            <a:avLst/>
            <a:gdLst>
              <a:gd name="connsiteX0" fmla="*/ 0 w 9752321"/>
              <a:gd name="connsiteY0" fmla="*/ 0 h 5484432"/>
              <a:gd name="connsiteX1" fmla="*/ 3114610 w 9752321"/>
              <a:gd name="connsiteY1" fmla="*/ 0 h 5484432"/>
              <a:gd name="connsiteX2" fmla="*/ 4876159 w 9752321"/>
              <a:gd name="connsiteY2" fmla="*/ 1981292 h 5484432"/>
              <a:gd name="connsiteX3" fmla="*/ 6637709 w 9752321"/>
              <a:gd name="connsiteY3" fmla="*/ 0 h 5484432"/>
              <a:gd name="connsiteX4" fmla="*/ 9752321 w 9752321"/>
              <a:gd name="connsiteY4" fmla="*/ 0 h 5484432"/>
              <a:gd name="connsiteX5" fmla="*/ 4876159 w 9752321"/>
              <a:gd name="connsiteY5" fmla="*/ 5484432 h 548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2321" h="5484432">
                <a:moveTo>
                  <a:pt x="0" y="0"/>
                </a:moveTo>
                <a:lnTo>
                  <a:pt x="3114610" y="0"/>
                </a:lnTo>
                <a:lnTo>
                  <a:pt x="4876159" y="1981292"/>
                </a:lnTo>
                <a:lnTo>
                  <a:pt x="6637709" y="0"/>
                </a:lnTo>
                <a:lnTo>
                  <a:pt x="9752321" y="0"/>
                </a:lnTo>
                <a:lnTo>
                  <a:pt x="4876159" y="548443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22651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6945576" y="3080922"/>
            <a:ext cx="6075609" cy="8145879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2577" y="3080922"/>
            <a:ext cx="6075609" cy="8145879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697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61599" y="2066879"/>
            <a:ext cx="10125734" cy="6499909"/>
          </a:xfrm>
          <a:custGeom>
            <a:avLst/>
            <a:gdLst>
              <a:gd name="connsiteX0" fmla="*/ 0 w 14138805"/>
              <a:gd name="connsiteY0" fmla="*/ 0 h 13720862"/>
              <a:gd name="connsiteX1" fmla="*/ 14138805 w 14138805"/>
              <a:gd name="connsiteY1" fmla="*/ 0 h 13720862"/>
              <a:gd name="connsiteX2" fmla="*/ 14138805 w 14138805"/>
              <a:gd name="connsiteY2" fmla="*/ 13720862 h 13720862"/>
              <a:gd name="connsiteX3" fmla="*/ 0 w 14138805"/>
              <a:gd name="connsiteY3" fmla="*/ 13720862 h 1372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8805" h="13720862">
                <a:moveTo>
                  <a:pt x="0" y="0"/>
                </a:moveTo>
                <a:lnTo>
                  <a:pt x="14138805" y="0"/>
                </a:lnTo>
                <a:lnTo>
                  <a:pt x="14138805" y="13720862"/>
                </a:lnTo>
                <a:lnTo>
                  <a:pt x="0" y="1372086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616765" y="6384543"/>
            <a:ext cx="4889703" cy="3138797"/>
          </a:xfrm>
          <a:custGeom>
            <a:avLst/>
            <a:gdLst>
              <a:gd name="connsiteX0" fmla="*/ 0 w 14138805"/>
              <a:gd name="connsiteY0" fmla="*/ 0 h 13720862"/>
              <a:gd name="connsiteX1" fmla="*/ 14138805 w 14138805"/>
              <a:gd name="connsiteY1" fmla="*/ 0 h 13720862"/>
              <a:gd name="connsiteX2" fmla="*/ 14138805 w 14138805"/>
              <a:gd name="connsiteY2" fmla="*/ 13720862 h 13720862"/>
              <a:gd name="connsiteX3" fmla="*/ 0 w 14138805"/>
              <a:gd name="connsiteY3" fmla="*/ 13720862 h 1372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8805" h="13720862">
                <a:moveTo>
                  <a:pt x="0" y="0"/>
                </a:moveTo>
                <a:lnTo>
                  <a:pt x="14138805" y="0"/>
                </a:lnTo>
                <a:lnTo>
                  <a:pt x="14138805" y="13720862"/>
                </a:lnTo>
                <a:lnTo>
                  <a:pt x="0" y="1372086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37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9686442" y="8849532"/>
            <a:ext cx="9701939" cy="4866468"/>
          </a:xfrm>
          <a:custGeom>
            <a:avLst/>
            <a:gdLst>
              <a:gd name="connsiteX0" fmla="*/ 4850970 w 9701939"/>
              <a:gd name="connsiteY0" fmla="*/ 0 h 4866468"/>
              <a:gd name="connsiteX1" fmla="*/ 9701939 w 9701939"/>
              <a:gd name="connsiteY1" fmla="*/ 4866468 h 4866468"/>
              <a:gd name="connsiteX2" fmla="*/ 0 w 9701939"/>
              <a:gd name="connsiteY2" fmla="*/ 4866468 h 486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1939" h="4866468">
                <a:moveTo>
                  <a:pt x="4850970" y="0"/>
                </a:moveTo>
                <a:lnTo>
                  <a:pt x="9701939" y="4866468"/>
                </a:lnTo>
                <a:lnTo>
                  <a:pt x="0" y="4866468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9235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512287" y="875307"/>
            <a:ext cx="9037290" cy="11965385"/>
          </a:xfrm>
          <a:custGeom>
            <a:avLst/>
            <a:gdLst>
              <a:gd name="connsiteX0" fmla="*/ 0 w 6926765"/>
              <a:gd name="connsiteY0" fmla="*/ 0 h 4294490"/>
              <a:gd name="connsiteX1" fmla="*/ 6926765 w 6926765"/>
              <a:gd name="connsiteY1" fmla="*/ 0 h 4294490"/>
              <a:gd name="connsiteX2" fmla="*/ 6926765 w 6926765"/>
              <a:gd name="connsiteY2" fmla="*/ 4294490 h 4294490"/>
              <a:gd name="connsiteX3" fmla="*/ 0 w 6926765"/>
              <a:gd name="connsiteY3" fmla="*/ 4294490 h 429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6765" h="4294490">
                <a:moveTo>
                  <a:pt x="0" y="0"/>
                </a:moveTo>
                <a:lnTo>
                  <a:pt x="6926765" y="0"/>
                </a:lnTo>
                <a:lnTo>
                  <a:pt x="6926765" y="4294490"/>
                </a:lnTo>
                <a:lnTo>
                  <a:pt x="0" y="429449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6813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9128292" y="1282977"/>
            <a:ext cx="6132485" cy="7062109"/>
          </a:xfrm>
          <a:custGeom>
            <a:avLst/>
            <a:gdLst>
              <a:gd name="connsiteX0" fmla="*/ 3054745 w 6132485"/>
              <a:gd name="connsiteY0" fmla="*/ 0 h 7062109"/>
              <a:gd name="connsiteX1" fmla="*/ 6129975 w 6132485"/>
              <a:gd name="connsiteY1" fmla="*/ 1775485 h 7062109"/>
              <a:gd name="connsiteX2" fmla="*/ 6132485 w 6132485"/>
              <a:gd name="connsiteY2" fmla="*/ 5301351 h 7062109"/>
              <a:gd name="connsiteX3" fmla="*/ 3077741 w 6132485"/>
              <a:gd name="connsiteY3" fmla="*/ 7062109 h 7062109"/>
              <a:gd name="connsiteX4" fmla="*/ 2511 w 6132485"/>
              <a:gd name="connsiteY4" fmla="*/ 5286624 h 7062109"/>
              <a:gd name="connsiteX5" fmla="*/ 0 w 6132485"/>
              <a:gd name="connsiteY5" fmla="*/ 1760759 h 70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485" h="7062109">
                <a:moveTo>
                  <a:pt x="3054745" y="0"/>
                </a:moveTo>
                <a:lnTo>
                  <a:pt x="6129975" y="1775485"/>
                </a:lnTo>
                <a:lnTo>
                  <a:pt x="6132485" y="5301351"/>
                </a:lnTo>
                <a:lnTo>
                  <a:pt x="3077741" y="7062109"/>
                </a:lnTo>
                <a:lnTo>
                  <a:pt x="2511" y="5286624"/>
                </a:lnTo>
                <a:lnTo>
                  <a:pt x="0" y="176075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899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749309" y="2439805"/>
            <a:ext cx="4456095" cy="5131595"/>
          </a:xfrm>
          <a:custGeom>
            <a:avLst/>
            <a:gdLst>
              <a:gd name="connsiteX0" fmla="*/ 3054745 w 6132485"/>
              <a:gd name="connsiteY0" fmla="*/ 0 h 7062109"/>
              <a:gd name="connsiteX1" fmla="*/ 6129975 w 6132485"/>
              <a:gd name="connsiteY1" fmla="*/ 1775485 h 7062109"/>
              <a:gd name="connsiteX2" fmla="*/ 6132485 w 6132485"/>
              <a:gd name="connsiteY2" fmla="*/ 5301351 h 7062109"/>
              <a:gd name="connsiteX3" fmla="*/ 3077741 w 6132485"/>
              <a:gd name="connsiteY3" fmla="*/ 7062109 h 7062109"/>
              <a:gd name="connsiteX4" fmla="*/ 2511 w 6132485"/>
              <a:gd name="connsiteY4" fmla="*/ 5286624 h 7062109"/>
              <a:gd name="connsiteX5" fmla="*/ 0 w 6132485"/>
              <a:gd name="connsiteY5" fmla="*/ 1760759 h 70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485" h="7062109">
                <a:moveTo>
                  <a:pt x="3054745" y="0"/>
                </a:moveTo>
                <a:lnTo>
                  <a:pt x="6129975" y="1775485"/>
                </a:lnTo>
                <a:lnTo>
                  <a:pt x="6132485" y="5301351"/>
                </a:lnTo>
                <a:lnTo>
                  <a:pt x="3077741" y="7062109"/>
                </a:lnTo>
                <a:lnTo>
                  <a:pt x="2511" y="5286624"/>
                </a:lnTo>
                <a:lnTo>
                  <a:pt x="0" y="176075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9861309" y="2439805"/>
            <a:ext cx="4456095" cy="5131595"/>
          </a:xfrm>
          <a:custGeom>
            <a:avLst/>
            <a:gdLst>
              <a:gd name="connsiteX0" fmla="*/ 3054745 w 6132485"/>
              <a:gd name="connsiteY0" fmla="*/ 0 h 7062109"/>
              <a:gd name="connsiteX1" fmla="*/ 6129975 w 6132485"/>
              <a:gd name="connsiteY1" fmla="*/ 1775485 h 7062109"/>
              <a:gd name="connsiteX2" fmla="*/ 6132485 w 6132485"/>
              <a:gd name="connsiteY2" fmla="*/ 5301351 h 7062109"/>
              <a:gd name="connsiteX3" fmla="*/ 3077741 w 6132485"/>
              <a:gd name="connsiteY3" fmla="*/ 7062109 h 7062109"/>
              <a:gd name="connsiteX4" fmla="*/ 2511 w 6132485"/>
              <a:gd name="connsiteY4" fmla="*/ 5286624 h 7062109"/>
              <a:gd name="connsiteX5" fmla="*/ 0 w 6132485"/>
              <a:gd name="connsiteY5" fmla="*/ 1760759 h 70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485" h="7062109">
                <a:moveTo>
                  <a:pt x="3054745" y="0"/>
                </a:moveTo>
                <a:lnTo>
                  <a:pt x="6129975" y="1775485"/>
                </a:lnTo>
                <a:lnTo>
                  <a:pt x="6132485" y="5301351"/>
                </a:lnTo>
                <a:lnTo>
                  <a:pt x="3077741" y="7062109"/>
                </a:lnTo>
                <a:lnTo>
                  <a:pt x="2511" y="5286624"/>
                </a:lnTo>
                <a:lnTo>
                  <a:pt x="0" y="176075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17172577" y="2439805"/>
            <a:ext cx="4456095" cy="5131595"/>
          </a:xfrm>
          <a:custGeom>
            <a:avLst/>
            <a:gdLst>
              <a:gd name="connsiteX0" fmla="*/ 3054745 w 6132485"/>
              <a:gd name="connsiteY0" fmla="*/ 0 h 7062109"/>
              <a:gd name="connsiteX1" fmla="*/ 6129975 w 6132485"/>
              <a:gd name="connsiteY1" fmla="*/ 1775485 h 7062109"/>
              <a:gd name="connsiteX2" fmla="*/ 6132485 w 6132485"/>
              <a:gd name="connsiteY2" fmla="*/ 5301351 h 7062109"/>
              <a:gd name="connsiteX3" fmla="*/ 3077741 w 6132485"/>
              <a:gd name="connsiteY3" fmla="*/ 7062109 h 7062109"/>
              <a:gd name="connsiteX4" fmla="*/ 2511 w 6132485"/>
              <a:gd name="connsiteY4" fmla="*/ 5286624 h 7062109"/>
              <a:gd name="connsiteX5" fmla="*/ 0 w 6132485"/>
              <a:gd name="connsiteY5" fmla="*/ 1760759 h 70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485" h="7062109">
                <a:moveTo>
                  <a:pt x="3054745" y="0"/>
                </a:moveTo>
                <a:lnTo>
                  <a:pt x="6129975" y="1775485"/>
                </a:lnTo>
                <a:lnTo>
                  <a:pt x="6132485" y="5301351"/>
                </a:lnTo>
                <a:lnTo>
                  <a:pt x="3077741" y="7062109"/>
                </a:lnTo>
                <a:lnTo>
                  <a:pt x="2511" y="5286624"/>
                </a:lnTo>
                <a:lnTo>
                  <a:pt x="0" y="176075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31040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4002" cy="5666086"/>
          </a:xfrm>
          <a:custGeom>
            <a:avLst/>
            <a:gdLst>
              <a:gd name="connsiteX0" fmla="*/ 0 w 6926765"/>
              <a:gd name="connsiteY0" fmla="*/ 0 h 4294490"/>
              <a:gd name="connsiteX1" fmla="*/ 6926765 w 6926765"/>
              <a:gd name="connsiteY1" fmla="*/ 0 h 4294490"/>
              <a:gd name="connsiteX2" fmla="*/ 6926765 w 6926765"/>
              <a:gd name="connsiteY2" fmla="*/ 4294490 h 4294490"/>
              <a:gd name="connsiteX3" fmla="*/ 0 w 6926765"/>
              <a:gd name="connsiteY3" fmla="*/ 4294490 h 429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6765" h="4294490">
                <a:moveTo>
                  <a:pt x="0" y="0"/>
                </a:moveTo>
                <a:lnTo>
                  <a:pt x="6926765" y="0"/>
                </a:lnTo>
                <a:lnTo>
                  <a:pt x="6926765" y="4294490"/>
                </a:lnTo>
                <a:lnTo>
                  <a:pt x="0" y="429449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9877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1119792" y="0"/>
            <a:ext cx="7702105" cy="13716000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428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890192" y="0"/>
            <a:ext cx="7702105" cy="13716000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661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1952006" y="7516678"/>
            <a:ext cx="12205294" cy="6199249"/>
          </a:xfrm>
          <a:custGeom>
            <a:avLst/>
            <a:gdLst>
              <a:gd name="connsiteX0" fmla="*/ 5513712 w 12205294"/>
              <a:gd name="connsiteY0" fmla="*/ 0 h 6199249"/>
              <a:gd name="connsiteX1" fmla="*/ 12205294 w 12205294"/>
              <a:gd name="connsiteY1" fmla="*/ 6199249 h 6199249"/>
              <a:gd name="connsiteX2" fmla="*/ 0 w 12205294"/>
              <a:gd name="connsiteY2" fmla="*/ 6199249 h 61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05294" h="6199249">
                <a:moveTo>
                  <a:pt x="5513712" y="0"/>
                </a:moveTo>
                <a:lnTo>
                  <a:pt x="12205294" y="6199249"/>
                </a:lnTo>
                <a:lnTo>
                  <a:pt x="0" y="619924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-10289" y="0"/>
            <a:ext cx="7702105" cy="13716000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25771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859032" y="4967423"/>
            <a:ext cx="4255308" cy="6376533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71322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346331" y="7323012"/>
            <a:ext cx="2882684" cy="3724677"/>
          </a:xfrm>
          <a:custGeom>
            <a:avLst/>
            <a:gdLst>
              <a:gd name="connsiteX0" fmla="*/ 1309606 w 2882684"/>
              <a:gd name="connsiteY0" fmla="*/ 0 h 3724677"/>
              <a:gd name="connsiteX1" fmla="*/ 2882684 w 2882684"/>
              <a:gd name="connsiteY1" fmla="*/ 3213233 h 3724677"/>
              <a:gd name="connsiteX2" fmla="*/ 0 w 2882684"/>
              <a:gd name="connsiteY2" fmla="*/ 3724677 h 372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2684" h="3724677">
                <a:moveTo>
                  <a:pt x="1309606" y="0"/>
                </a:moveTo>
                <a:lnTo>
                  <a:pt x="2882684" y="3213233"/>
                </a:lnTo>
                <a:lnTo>
                  <a:pt x="0" y="372467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434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648427" y="0"/>
            <a:ext cx="15087175" cy="5558632"/>
          </a:xfrm>
          <a:custGeom>
            <a:avLst/>
            <a:gdLst>
              <a:gd name="connsiteX0" fmla="*/ 0 w 15087175"/>
              <a:gd name="connsiteY0" fmla="*/ 0 h 5558632"/>
              <a:gd name="connsiteX1" fmla="*/ 15087175 w 15087175"/>
              <a:gd name="connsiteY1" fmla="*/ 0 h 5558632"/>
              <a:gd name="connsiteX2" fmla="*/ 7543587 w 15087175"/>
              <a:gd name="connsiteY2" fmla="*/ 5558632 h 555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87175" h="5558632">
                <a:moveTo>
                  <a:pt x="0" y="0"/>
                </a:moveTo>
                <a:lnTo>
                  <a:pt x="15087175" y="0"/>
                </a:lnTo>
                <a:lnTo>
                  <a:pt x="7543587" y="555863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14918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25151" y="2034453"/>
            <a:ext cx="13964163" cy="9926402"/>
          </a:xfrm>
          <a:custGeom>
            <a:avLst/>
            <a:gdLst>
              <a:gd name="connsiteX0" fmla="*/ 10297026 w 13964163"/>
              <a:gd name="connsiteY0" fmla="*/ 8236545 h 9926402"/>
              <a:gd name="connsiteX1" fmla="*/ 10225944 w 13964163"/>
              <a:gd name="connsiteY1" fmla="*/ 9473430 h 9926402"/>
              <a:gd name="connsiteX2" fmla="*/ 8280475 w 13964163"/>
              <a:gd name="connsiteY2" fmla="*/ 9926402 h 9926402"/>
              <a:gd name="connsiteX3" fmla="*/ 13964163 w 13964163"/>
              <a:gd name="connsiteY3" fmla="*/ 0 h 9926402"/>
              <a:gd name="connsiteX4" fmla="*/ 6860503 w 13964163"/>
              <a:gd name="connsiteY4" fmla="*/ 9553433 h 9926402"/>
              <a:gd name="connsiteX5" fmla="*/ 0 w 13964163"/>
              <a:gd name="connsiteY5" fmla="*/ 4458224 h 992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4163" h="9926402">
                <a:moveTo>
                  <a:pt x="10297026" y="8236545"/>
                </a:moveTo>
                <a:lnTo>
                  <a:pt x="10225944" y="9473430"/>
                </a:lnTo>
                <a:lnTo>
                  <a:pt x="8280475" y="9926402"/>
                </a:lnTo>
                <a:close/>
                <a:moveTo>
                  <a:pt x="13964163" y="0"/>
                </a:moveTo>
                <a:lnTo>
                  <a:pt x="6860503" y="9553433"/>
                </a:lnTo>
                <a:lnTo>
                  <a:pt x="0" y="445822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6839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/5/17/28/29/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 hasCustomPrompt="1"/>
          </p:nvPr>
        </p:nvSpPr>
        <p:spPr>
          <a:xfrm>
            <a:off x="-5556" y="0"/>
            <a:ext cx="24395084" cy="13716000"/>
          </a:xfrm>
          <a:custGeom>
            <a:avLst/>
            <a:gdLst>
              <a:gd name="connsiteX0" fmla="*/ 0 w 24395084"/>
              <a:gd name="connsiteY0" fmla="*/ 0 h 13716000"/>
              <a:gd name="connsiteX1" fmla="*/ 24395084 w 24395084"/>
              <a:gd name="connsiteY1" fmla="*/ 0 h 13716000"/>
              <a:gd name="connsiteX2" fmla="*/ 24395084 w 24395084"/>
              <a:gd name="connsiteY2" fmla="*/ 13716000 h 13716000"/>
              <a:gd name="connsiteX3" fmla="*/ 0 w 243950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5084" h="13716000">
                <a:moveTo>
                  <a:pt x="0" y="0"/>
                </a:moveTo>
                <a:lnTo>
                  <a:pt x="24395084" y="0"/>
                </a:lnTo>
                <a:lnTo>
                  <a:pt x="2439508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defRPr sz="2400">
                <a:solidFill>
                  <a:srgbClr val="C00000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altLang="zh-CN" sz="24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Drag and drop to the placeholder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50064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 hasCustomPrompt="1"/>
          </p:nvPr>
        </p:nvSpPr>
        <p:spPr>
          <a:xfrm>
            <a:off x="-5556" y="0"/>
            <a:ext cx="24395084" cy="13716000"/>
          </a:xfrm>
          <a:custGeom>
            <a:avLst/>
            <a:gdLst>
              <a:gd name="connsiteX0" fmla="*/ 0 w 24395084"/>
              <a:gd name="connsiteY0" fmla="*/ 0 h 13716000"/>
              <a:gd name="connsiteX1" fmla="*/ 24395084 w 24395084"/>
              <a:gd name="connsiteY1" fmla="*/ 0 h 13716000"/>
              <a:gd name="connsiteX2" fmla="*/ 24395084 w 24395084"/>
              <a:gd name="connsiteY2" fmla="*/ 13716000 h 13716000"/>
              <a:gd name="connsiteX3" fmla="*/ 0 w 243950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5084" h="13716000">
                <a:moveTo>
                  <a:pt x="0" y="0"/>
                </a:moveTo>
                <a:lnTo>
                  <a:pt x="24395084" y="0"/>
                </a:lnTo>
                <a:lnTo>
                  <a:pt x="2439508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rgbClr val="C00000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altLang="zh-CN" sz="24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1.Drag and drop to the placeholder </a:t>
            </a:r>
            <a:r>
              <a:rPr lang="en-US" altLang="zh-CN" dirty="0"/>
              <a:t>2.Put the picture on the bottom</a:t>
            </a:r>
            <a:endParaRPr lang="en-US" altLang="zh-CN" sz="24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altLang="zh-CN" sz="24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96479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587032" cy="13716000"/>
          </a:xfrm>
          <a:custGeom>
            <a:avLst/>
            <a:gdLst>
              <a:gd name="connsiteX0" fmla="*/ 0 w 19587032"/>
              <a:gd name="connsiteY0" fmla="*/ 0 h 13716000"/>
              <a:gd name="connsiteX1" fmla="*/ 19587032 w 19587032"/>
              <a:gd name="connsiteY1" fmla="*/ 0 h 13716000"/>
              <a:gd name="connsiteX2" fmla="*/ 10984708 w 19587032"/>
              <a:gd name="connsiteY2" fmla="*/ 13716000 h 13716000"/>
              <a:gd name="connsiteX3" fmla="*/ 0 w 1958703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87032" h="13716000">
                <a:moveTo>
                  <a:pt x="0" y="0"/>
                </a:moveTo>
                <a:lnTo>
                  <a:pt x="19587032" y="0"/>
                </a:lnTo>
                <a:lnTo>
                  <a:pt x="1098470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824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片占位符 24"/>
          <p:cNvSpPr>
            <a:spLocks noGrp="1"/>
          </p:cNvSpPr>
          <p:nvPr>
            <p:ph type="pic" sz="quarter" idx="10"/>
          </p:nvPr>
        </p:nvSpPr>
        <p:spPr>
          <a:xfrm>
            <a:off x="-19048" y="1"/>
            <a:ext cx="24403049" cy="9918703"/>
          </a:xfrm>
          <a:custGeom>
            <a:avLst/>
            <a:gdLst>
              <a:gd name="connsiteX0" fmla="*/ 0 w 24403049"/>
              <a:gd name="connsiteY0" fmla="*/ 0 h 9918703"/>
              <a:gd name="connsiteX1" fmla="*/ 15458284 w 24403049"/>
              <a:gd name="connsiteY1" fmla="*/ 0 h 9918703"/>
              <a:gd name="connsiteX2" fmla="*/ 17645263 w 24403049"/>
              <a:gd name="connsiteY2" fmla="*/ 2533250 h 9918703"/>
              <a:gd name="connsiteX3" fmla="*/ 19816619 w 24403049"/>
              <a:gd name="connsiteY3" fmla="*/ 0 h 9918703"/>
              <a:gd name="connsiteX4" fmla="*/ 24403049 w 24403049"/>
              <a:gd name="connsiteY4" fmla="*/ 0 h 9918703"/>
              <a:gd name="connsiteX5" fmla="*/ 24403049 w 24403049"/>
              <a:gd name="connsiteY5" fmla="*/ 1996080 h 9918703"/>
              <a:gd name="connsiteX6" fmla="*/ 17680527 w 24403049"/>
              <a:gd name="connsiteY6" fmla="*/ 9918703 h 9918703"/>
              <a:gd name="connsiteX7" fmla="*/ 12380800 w 24403049"/>
              <a:gd name="connsiteY7" fmla="*/ 3630307 h 9918703"/>
              <a:gd name="connsiteX8" fmla="*/ 9584278 w 24403049"/>
              <a:gd name="connsiteY8" fmla="*/ 8102601 h 9918703"/>
              <a:gd name="connsiteX9" fmla="*/ 5346840 w 24403049"/>
              <a:gd name="connsiteY9" fmla="*/ 1425901 h 9918703"/>
              <a:gd name="connsiteX10" fmla="*/ 2790116 w 24403049"/>
              <a:gd name="connsiteY10" fmla="*/ 5958322 h 9918703"/>
              <a:gd name="connsiteX11" fmla="*/ 0 w 24403049"/>
              <a:gd name="connsiteY11" fmla="*/ 1012164 h 991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03049" h="9918703">
                <a:moveTo>
                  <a:pt x="0" y="0"/>
                </a:moveTo>
                <a:lnTo>
                  <a:pt x="15458284" y="0"/>
                </a:lnTo>
                <a:lnTo>
                  <a:pt x="17645263" y="2533250"/>
                </a:lnTo>
                <a:lnTo>
                  <a:pt x="19816619" y="0"/>
                </a:lnTo>
                <a:lnTo>
                  <a:pt x="24403049" y="0"/>
                </a:lnTo>
                <a:lnTo>
                  <a:pt x="24403049" y="1996080"/>
                </a:lnTo>
                <a:lnTo>
                  <a:pt x="17680527" y="9918703"/>
                </a:lnTo>
                <a:lnTo>
                  <a:pt x="12380800" y="3630307"/>
                </a:lnTo>
                <a:lnTo>
                  <a:pt x="9584278" y="8102601"/>
                </a:lnTo>
                <a:lnTo>
                  <a:pt x="5346840" y="1425901"/>
                </a:lnTo>
                <a:lnTo>
                  <a:pt x="2790116" y="5958322"/>
                </a:lnTo>
                <a:lnTo>
                  <a:pt x="0" y="101216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9692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0245196" y="-4862"/>
            <a:ext cx="14138805" cy="13720862"/>
          </a:xfrm>
          <a:custGeom>
            <a:avLst/>
            <a:gdLst>
              <a:gd name="connsiteX0" fmla="*/ 0 w 14138805"/>
              <a:gd name="connsiteY0" fmla="*/ 0 h 13720862"/>
              <a:gd name="connsiteX1" fmla="*/ 14138805 w 14138805"/>
              <a:gd name="connsiteY1" fmla="*/ 0 h 13720862"/>
              <a:gd name="connsiteX2" fmla="*/ 14138805 w 14138805"/>
              <a:gd name="connsiteY2" fmla="*/ 13720862 h 13720862"/>
              <a:gd name="connsiteX3" fmla="*/ 0 w 14138805"/>
              <a:gd name="connsiteY3" fmla="*/ 13720862 h 1372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8805" h="13720862">
                <a:moveTo>
                  <a:pt x="0" y="0"/>
                </a:moveTo>
                <a:lnTo>
                  <a:pt x="14138805" y="0"/>
                </a:lnTo>
                <a:lnTo>
                  <a:pt x="14138805" y="13720862"/>
                </a:lnTo>
                <a:lnTo>
                  <a:pt x="0" y="1372086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9979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7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829"/>
          <a:stretch>
            <a:fillRect/>
          </a:stretch>
        </p:blipFill>
        <p:spPr/>
      </p:pic>
      <p:sp>
        <p:nvSpPr>
          <p:cNvPr id="10" name="Shape 244"/>
          <p:cNvSpPr/>
          <p:nvPr/>
        </p:nvSpPr>
        <p:spPr>
          <a:xfrm>
            <a:off x="0" y="-28912"/>
            <a:ext cx="24384000" cy="13716001"/>
          </a:xfrm>
          <a:prstGeom prst="rect">
            <a:avLst/>
          </a:prstGeom>
          <a:solidFill>
            <a:srgbClr val="10100F">
              <a:alpha val="3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2903404" y="2936516"/>
            <a:ext cx="18577201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cap="all" spc="1000">
                <a:solidFill>
                  <a:srgbClr val="89847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8000" spc="0" dirty="0">
                <a:solidFill>
                  <a:schemeClr val="bg1"/>
                </a:solidFill>
                <a:latin typeface="+mj-lt"/>
              </a:rPr>
              <a:t>Fresh Out of College to </a:t>
            </a:r>
            <a:r>
              <a:rPr lang="en-US" sz="8000" spc="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8000" spc="0" dirty="0" smtClean="0">
                <a:solidFill>
                  <a:schemeClr val="bg1"/>
                </a:solidFill>
                <a:latin typeface="+mj-lt"/>
              </a:rPr>
            </a:br>
            <a:r>
              <a:rPr lang="en-US" sz="8000" spc="0" dirty="0" smtClean="0">
                <a:solidFill>
                  <a:schemeClr val="bg1"/>
                </a:solidFill>
                <a:latin typeface="+mj-lt"/>
              </a:rPr>
              <a:t>Forbes Top </a:t>
            </a:r>
            <a:r>
              <a:rPr lang="en-US" sz="8000" spc="0" dirty="0">
                <a:solidFill>
                  <a:schemeClr val="bg1"/>
                </a:solidFill>
                <a:latin typeface="+mj-lt"/>
              </a:rPr>
              <a:t>50 Next Gen Advisor</a:t>
            </a:r>
            <a:endParaRPr sz="80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8" name="Shape 428"/>
          <p:cNvSpPr/>
          <p:nvPr/>
        </p:nvSpPr>
        <p:spPr>
          <a:xfrm flipH="1">
            <a:off x="10174518" y="5938081"/>
            <a:ext cx="4042825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2802898" y="8433349"/>
            <a:ext cx="18778204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3400"/>
              </a:spcBef>
              <a:defRPr sz="3000" spc="59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How </a:t>
            </a:r>
            <a:r>
              <a:rPr lang="en-US" sz="5400" dirty="0">
                <a:solidFill>
                  <a:schemeClr val="bg1"/>
                </a:solidFill>
                <a:latin typeface="+mj-lt"/>
                <a:sym typeface="Lato Light"/>
              </a:rPr>
              <a:t>a New Advisor Built 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at </a:t>
            </a:r>
            <a:b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</a:b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$</a:t>
            </a:r>
            <a:r>
              <a:rPr lang="en-US" sz="5400" dirty="0">
                <a:solidFill>
                  <a:schemeClr val="bg1"/>
                </a:solidFill>
                <a:latin typeface="+mj-lt"/>
                <a:sym typeface="Lato Light"/>
              </a:rPr>
              <a:t>100M Business in 3 Years</a:t>
            </a:r>
            <a:endParaRPr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0" name="Shape 430"/>
          <p:cNvSpPr/>
          <p:nvPr/>
        </p:nvSpPr>
        <p:spPr>
          <a:xfrm rot="10800000" flipH="1">
            <a:off x="11843960" y="6568416"/>
            <a:ext cx="696079" cy="391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" name="Shape 127"/>
          <p:cNvSpPr/>
          <p:nvPr/>
        </p:nvSpPr>
        <p:spPr>
          <a:xfrm>
            <a:off x="21369971" y="12795758"/>
            <a:ext cx="23539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spc="300" dirty="0" smtClean="0">
                <a:latin typeface="+mj-lt"/>
              </a:rPr>
              <a:t>#Excell2018</a:t>
            </a:r>
            <a:endParaRPr spc="3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829"/>
          <a:stretch>
            <a:fillRect/>
          </a:stretch>
        </p:blipFill>
        <p:spPr/>
      </p:pic>
      <p:sp>
        <p:nvSpPr>
          <p:cNvPr id="10" name="Shape 244"/>
          <p:cNvSpPr/>
          <p:nvPr/>
        </p:nvSpPr>
        <p:spPr>
          <a:xfrm>
            <a:off x="0" y="-28912"/>
            <a:ext cx="24384000" cy="13716001"/>
          </a:xfrm>
          <a:prstGeom prst="rect">
            <a:avLst/>
          </a:prstGeom>
          <a:solidFill>
            <a:srgbClr val="10100F">
              <a:alpha val="3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2903404" y="2936516"/>
            <a:ext cx="18577201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cap="all" spc="1000">
                <a:solidFill>
                  <a:srgbClr val="89847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8000" spc="0" dirty="0">
                <a:solidFill>
                  <a:schemeClr val="bg1"/>
                </a:solidFill>
                <a:latin typeface="+mj-lt"/>
              </a:rPr>
              <a:t>Fresh Out of College to </a:t>
            </a:r>
            <a:r>
              <a:rPr lang="en-US" sz="8000" spc="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8000" spc="0" dirty="0" smtClean="0">
                <a:solidFill>
                  <a:schemeClr val="bg1"/>
                </a:solidFill>
                <a:latin typeface="+mj-lt"/>
              </a:rPr>
            </a:br>
            <a:r>
              <a:rPr lang="en-US" sz="8000" spc="0" dirty="0" smtClean="0">
                <a:solidFill>
                  <a:schemeClr val="bg1"/>
                </a:solidFill>
                <a:latin typeface="+mj-lt"/>
              </a:rPr>
              <a:t>Forbes Top </a:t>
            </a:r>
            <a:r>
              <a:rPr lang="en-US" sz="8000" spc="0" dirty="0">
                <a:solidFill>
                  <a:schemeClr val="bg1"/>
                </a:solidFill>
                <a:latin typeface="+mj-lt"/>
              </a:rPr>
              <a:t>50 Next Gen Advisor</a:t>
            </a:r>
            <a:endParaRPr sz="80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8" name="Shape 428"/>
          <p:cNvSpPr/>
          <p:nvPr/>
        </p:nvSpPr>
        <p:spPr>
          <a:xfrm flipH="1">
            <a:off x="10174518" y="5938081"/>
            <a:ext cx="4042825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2802898" y="8433349"/>
            <a:ext cx="18778204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3400"/>
              </a:spcBef>
              <a:defRPr sz="3000" spc="59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How </a:t>
            </a:r>
            <a:r>
              <a:rPr lang="en-US" sz="5400" dirty="0">
                <a:solidFill>
                  <a:schemeClr val="bg1"/>
                </a:solidFill>
                <a:latin typeface="+mj-lt"/>
                <a:sym typeface="Lato Light"/>
              </a:rPr>
              <a:t>a New Advisor Built 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at </a:t>
            </a:r>
            <a:b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</a:b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$</a:t>
            </a:r>
            <a:r>
              <a:rPr lang="en-US" sz="5400" dirty="0">
                <a:solidFill>
                  <a:schemeClr val="bg1"/>
                </a:solidFill>
                <a:latin typeface="+mj-lt"/>
                <a:sym typeface="Lato Light"/>
              </a:rPr>
              <a:t>100M Business in 3 Years</a:t>
            </a:r>
            <a:endParaRPr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0" name="Shape 430"/>
          <p:cNvSpPr/>
          <p:nvPr/>
        </p:nvSpPr>
        <p:spPr>
          <a:xfrm rot="10800000" flipH="1">
            <a:off x="11843960" y="6568416"/>
            <a:ext cx="696079" cy="391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" name="Shape 127"/>
          <p:cNvSpPr/>
          <p:nvPr/>
        </p:nvSpPr>
        <p:spPr>
          <a:xfrm>
            <a:off x="21369971" y="12795758"/>
            <a:ext cx="23539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spc="300" dirty="0" smtClean="0">
                <a:latin typeface="+mj-lt"/>
              </a:rPr>
              <a:t>#Excell2018</a:t>
            </a:r>
            <a:endParaRPr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860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-24164" y="5894265"/>
            <a:ext cx="24408164" cy="0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3773425" y="10080340"/>
            <a:ext cx="559287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6000" dirty="0" smtClean="0">
                <a:solidFill>
                  <a:srgbClr val="54585A"/>
                </a:solidFill>
                <a:latin typeface="+mj-lt"/>
              </a:rPr>
              <a:t>Ron </a:t>
            </a:r>
            <a:r>
              <a:rPr lang="en-US" sz="6000" b="1" dirty="0" smtClean="0">
                <a:solidFill>
                  <a:srgbClr val="54585A"/>
                </a:solidFill>
                <a:latin typeface="+mj-lt"/>
              </a:rPr>
              <a:t>CARSON</a:t>
            </a:r>
            <a:endParaRPr sz="6000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3794207" y="11142378"/>
            <a:ext cx="5592878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2800" dirty="0" smtClean="0">
                <a:solidFill>
                  <a:srgbClr val="54585A"/>
                </a:solidFill>
                <a:latin typeface="+mj-lt"/>
              </a:rPr>
              <a:t>Founder and CEO</a:t>
            </a:r>
            <a:br>
              <a:rPr lang="en-US" sz="2800" dirty="0" smtClean="0">
                <a:solidFill>
                  <a:srgbClr val="54585A"/>
                </a:solidFill>
                <a:latin typeface="+mj-lt"/>
              </a:rPr>
            </a:br>
            <a:r>
              <a:rPr lang="en-US" sz="2800" dirty="0" smtClean="0">
                <a:solidFill>
                  <a:srgbClr val="54585A"/>
                </a:solidFill>
                <a:latin typeface="+mj-lt"/>
              </a:rPr>
              <a:t>Carson Group</a:t>
            </a:r>
            <a:endParaRPr sz="2800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494" name="Shape 494"/>
          <p:cNvSpPr/>
          <p:nvPr/>
        </p:nvSpPr>
        <p:spPr>
          <a:xfrm rot="10800000" flipH="1">
            <a:off x="6387441" y="12315059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515" name="Shape 515"/>
          <p:cNvSpPr/>
          <p:nvPr/>
        </p:nvSpPr>
        <p:spPr>
          <a:xfrm rot="10800000" flipH="1">
            <a:off x="17597996" y="12313233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9713773" y="996096"/>
            <a:ext cx="497091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cap="all" spc="24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6600" spc="300" dirty="0" smtClean="0">
                <a:solidFill>
                  <a:srgbClr val="54585A"/>
                </a:solidFill>
              </a:rPr>
              <a:t>Speakers</a:t>
            </a:r>
            <a:endParaRPr sz="6600" spc="300" dirty="0">
              <a:solidFill>
                <a:srgbClr val="54585A"/>
              </a:solidFill>
            </a:endParaRPr>
          </a:p>
        </p:txBody>
      </p:sp>
      <p:sp>
        <p:nvSpPr>
          <p:cNvPr id="517" name="Shape 517"/>
          <p:cNvSpPr/>
          <p:nvPr/>
        </p:nvSpPr>
        <p:spPr>
          <a:xfrm rot="10800000" flipH="1">
            <a:off x="11686622" y="2344304"/>
            <a:ext cx="1016000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C9C3BA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40" name="Shape 491"/>
          <p:cNvSpPr/>
          <p:nvPr/>
        </p:nvSpPr>
        <p:spPr>
          <a:xfrm>
            <a:off x="15338947" y="10084959"/>
            <a:ext cx="499335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6000" dirty="0" smtClean="0">
                <a:solidFill>
                  <a:srgbClr val="54585A"/>
                </a:solidFill>
              </a:rPr>
              <a:t>Zac </a:t>
            </a:r>
            <a:r>
              <a:rPr lang="en-US" sz="6000" b="1" dirty="0" smtClean="0">
                <a:solidFill>
                  <a:srgbClr val="54585A"/>
                </a:solidFill>
              </a:rPr>
              <a:t>Richey</a:t>
            </a:r>
            <a:endParaRPr lang="en-US" sz="6000" b="1" dirty="0">
              <a:solidFill>
                <a:srgbClr val="54585A"/>
              </a:solidFill>
            </a:endParaRPr>
          </a:p>
        </p:txBody>
      </p:sp>
      <p:sp>
        <p:nvSpPr>
          <p:cNvPr id="42" name="Shape 493"/>
          <p:cNvSpPr/>
          <p:nvPr/>
        </p:nvSpPr>
        <p:spPr>
          <a:xfrm>
            <a:off x="14996160" y="11125732"/>
            <a:ext cx="559090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 cap="all" spc="11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2800" dirty="0" smtClean="0">
                <a:solidFill>
                  <a:srgbClr val="54585A"/>
                </a:solidFill>
                <a:latin typeface="+mj-lt"/>
              </a:rPr>
              <a:t>Wealth Advisor</a:t>
            </a:r>
          </a:p>
          <a:p>
            <a:pPr algn="ctr"/>
            <a:r>
              <a:rPr lang="en-US" sz="2800" dirty="0" smtClean="0">
                <a:solidFill>
                  <a:srgbClr val="54585A"/>
                </a:solidFill>
                <a:latin typeface="+mj-lt"/>
              </a:rPr>
              <a:t>Carson wealth</a:t>
            </a:r>
            <a:endParaRPr sz="2800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33041" y="2198598"/>
            <a:ext cx="7315200" cy="7315200"/>
          </a:xfrm>
          <a:prstGeom prst="ellipse">
            <a:avLst/>
          </a:prstGeom>
          <a:blipFill rotWithShape="1">
            <a:blip r:embed="rId2"/>
            <a:srcRect/>
            <a:stretch>
              <a:fillRect l="-952" t="-13571" r="952" b="-36429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182643" y="2207139"/>
            <a:ext cx="7315200" cy="7315200"/>
          </a:xfrm>
          <a:prstGeom prst="ellipse">
            <a:avLst/>
          </a:prstGeom>
          <a:blipFill rotWithShape="1">
            <a:blip r:embed="rId3"/>
            <a:srcRect/>
            <a:stretch>
              <a:fillRect l="-34657" t="-357" r="-15371" b="357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sp>
        <p:nvSpPr>
          <p:cNvPr id="20" name="Shape 126"/>
          <p:cNvSpPr/>
          <p:nvPr/>
        </p:nvSpPr>
        <p:spPr>
          <a:xfrm>
            <a:off x="16032097" y="12881303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1" name="Shape 127"/>
          <p:cNvSpPr/>
          <p:nvPr/>
        </p:nvSpPr>
        <p:spPr>
          <a:xfrm>
            <a:off x="21522371" y="12948158"/>
            <a:ext cx="23539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spc="300" dirty="0" smtClean="0">
                <a:latin typeface="+mj-lt"/>
              </a:rPr>
              <a:t>#Excell2018</a:t>
            </a:r>
            <a:endParaRPr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656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>
          <a:xfrm>
            <a:off x="0" y="0"/>
            <a:ext cx="24395113" cy="13716000"/>
          </a:xfrm>
        </p:spPr>
      </p:pic>
      <p:sp>
        <p:nvSpPr>
          <p:cNvPr id="428" name="Shape 428"/>
          <p:cNvSpPr/>
          <p:nvPr/>
        </p:nvSpPr>
        <p:spPr>
          <a:xfrm flipH="1">
            <a:off x="10174518" y="10614587"/>
            <a:ext cx="4042825" cy="0"/>
          </a:xfrm>
          <a:prstGeom prst="line">
            <a:avLst/>
          </a:prstGeom>
          <a:ln w="12700">
            <a:solidFill>
              <a:schemeClr val="bg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2802898" y="8977760"/>
            <a:ext cx="18778204" cy="100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3400"/>
              </a:spcBef>
              <a:defRPr sz="3000" spc="59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5400" dirty="0" smtClean="0">
                <a:solidFill>
                  <a:schemeClr val="bg1"/>
                </a:solidFill>
                <a:latin typeface="+mj-lt"/>
                <a:sym typeface="Lato Light"/>
              </a:rPr>
              <a:t>EXCELL | SPRING 2014</a:t>
            </a:r>
            <a:endParaRPr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0" name="Shape 430"/>
          <p:cNvSpPr/>
          <p:nvPr/>
        </p:nvSpPr>
        <p:spPr>
          <a:xfrm rot="10800000" flipH="1">
            <a:off x="11843960" y="11244922"/>
            <a:ext cx="696079" cy="391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" name="Shape 127"/>
          <p:cNvSpPr/>
          <p:nvPr/>
        </p:nvSpPr>
        <p:spPr>
          <a:xfrm>
            <a:off x="21369971" y="12795758"/>
            <a:ext cx="23539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spc="300" dirty="0" smtClean="0">
                <a:latin typeface="+mj-lt"/>
              </a:rPr>
              <a:t>#Excell2018</a:t>
            </a:r>
            <a:endParaRPr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7698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152157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Advisor Growth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3136078"/>
            <a:ext cx="24323040" cy="95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9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152157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Advisor Growth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" y="3133683"/>
            <a:ext cx="24323040" cy="95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65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152157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Advisor Growth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3150709"/>
            <a:ext cx="24323040" cy="95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961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152157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Advisor Growth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3146508"/>
            <a:ext cx="24323040" cy="95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9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2205732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Do’s and don’ts of Career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sp>
        <p:nvSpPr>
          <p:cNvPr id="7" name="Shape 143"/>
          <p:cNvSpPr/>
          <p:nvPr/>
        </p:nvSpPr>
        <p:spPr>
          <a:xfrm>
            <a:off x="2824100" y="3873221"/>
            <a:ext cx="426398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cap="all" spc="3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8000" spc="0" dirty="0" smtClean="0">
                <a:solidFill>
                  <a:srgbClr val="54585A"/>
                </a:solidFill>
                <a:latin typeface="Arial"/>
                <a:cs typeface="Arial"/>
              </a:rPr>
              <a:t>Do this</a:t>
            </a:r>
            <a:endParaRPr sz="8000" spc="0" dirty="0">
              <a:solidFill>
                <a:srgbClr val="54585A"/>
              </a:solidFill>
              <a:latin typeface="Arial"/>
              <a:cs typeface="Arial"/>
            </a:endParaRPr>
          </a:p>
        </p:txBody>
      </p:sp>
      <p:sp>
        <p:nvSpPr>
          <p:cNvPr id="8" name="Shape 144"/>
          <p:cNvSpPr/>
          <p:nvPr/>
        </p:nvSpPr>
        <p:spPr>
          <a:xfrm flipH="1" flipV="1">
            <a:off x="7926635" y="4565468"/>
            <a:ext cx="16479828" cy="1"/>
          </a:xfrm>
          <a:prstGeom prst="line">
            <a:avLst/>
          </a:prstGeom>
          <a:ln w="12700">
            <a:solidFill>
              <a:srgbClr val="6663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9" name="Shape 148"/>
          <p:cNvSpPr/>
          <p:nvPr/>
        </p:nvSpPr>
        <p:spPr>
          <a:xfrm flipH="1">
            <a:off x="-42998" y="4565469"/>
            <a:ext cx="2028551" cy="1"/>
          </a:xfrm>
          <a:prstGeom prst="line">
            <a:avLst/>
          </a:prstGeom>
          <a:ln w="12700">
            <a:solidFill>
              <a:srgbClr val="6663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10" name="Shape 487"/>
          <p:cNvSpPr/>
          <p:nvPr/>
        </p:nvSpPr>
        <p:spPr>
          <a:xfrm>
            <a:off x="-12307" y="8009276"/>
            <a:ext cx="24408164" cy="0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Shape 515"/>
          <p:cNvSpPr/>
          <p:nvPr/>
        </p:nvSpPr>
        <p:spPr>
          <a:xfrm rot="10800000" flipH="1">
            <a:off x="2631386" y="11531656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12" name="Shape 491"/>
          <p:cNvSpPr/>
          <p:nvPr/>
        </p:nvSpPr>
        <p:spPr>
          <a:xfrm>
            <a:off x="1473730" y="10629655"/>
            <a:ext cx="270073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em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power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256998" y="6157058"/>
            <a:ext cx="3657600" cy="3657600"/>
          </a:xfrm>
          <a:prstGeom prst="ellipse">
            <a:avLst/>
          </a:prstGeom>
          <a:blipFill rotWithShape="1">
            <a:blip r:embed="rId2"/>
            <a:srcRect/>
            <a:stretch>
              <a:fillRect l="-16180" r="-16180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98320" y="6224002"/>
            <a:ext cx="3657600" cy="3657600"/>
          </a:xfrm>
          <a:prstGeom prst="ellipse">
            <a:avLst/>
          </a:prstGeom>
          <a:blipFill rotWithShape="1">
            <a:blip r:embed="rId3"/>
            <a:srcRect/>
            <a:stretch>
              <a:fillRect l="-70679" t="-30000" r="-28262" b="-2691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06877" y="6191450"/>
            <a:ext cx="3657600" cy="3657600"/>
          </a:xfrm>
          <a:prstGeom prst="ellipse">
            <a:avLst/>
          </a:prstGeom>
          <a:blipFill rotWithShape="1">
            <a:blip r:embed="rId4"/>
            <a:srcRect/>
            <a:stretch>
              <a:fillRect l="-37858" t="-34284" r="-106410" b="-28562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781624" y="6165028"/>
            <a:ext cx="3657600" cy="3657600"/>
          </a:xfrm>
          <a:prstGeom prst="ellipse">
            <a:avLst/>
          </a:prstGeom>
          <a:blipFill rotWithShape="1">
            <a:blip r:embed="rId5"/>
            <a:srcRect/>
            <a:stretch>
              <a:fillRect l="-43597" t="1" r="-42858" b="-24305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515"/>
          <p:cNvSpPr/>
          <p:nvPr/>
        </p:nvSpPr>
        <p:spPr>
          <a:xfrm rot="10800000" flipH="1">
            <a:off x="21362978" y="11514434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5" name="Shape 491"/>
          <p:cNvSpPr/>
          <p:nvPr/>
        </p:nvSpPr>
        <p:spPr>
          <a:xfrm>
            <a:off x="20156591" y="10612433"/>
            <a:ext cx="279820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Give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Keys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36" name="Shape 515"/>
          <p:cNvSpPr/>
          <p:nvPr/>
        </p:nvSpPr>
        <p:spPr>
          <a:xfrm rot="10800000" flipH="1">
            <a:off x="8759460" y="11529754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7" name="Shape 491"/>
          <p:cNvSpPr/>
          <p:nvPr/>
        </p:nvSpPr>
        <p:spPr>
          <a:xfrm>
            <a:off x="7374819" y="10627753"/>
            <a:ext cx="315471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Train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Well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38" name="Shape 515"/>
          <p:cNvSpPr/>
          <p:nvPr/>
        </p:nvSpPr>
        <p:spPr>
          <a:xfrm rot="10800000" flipH="1">
            <a:off x="14801992" y="11531130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9" name="Shape 491"/>
          <p:cNvSpPr/>
          <p:nvPr/>
        </p:nvSpPr>
        <p:spPr>
          <a:xfrm>
            <a:off x="13200626" y="10629129"/>
            <a:ext cx="35881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Let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observe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743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2927" y="-1"/>
            <a:ext cx="24389854" cy="1371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08229" y="1026264"/>
            <a:ext cx="2205732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600" spc="0" dirty="0" smtClean="0">
                <a:solidFill>
                  <a:srgbClr val="74AA50"/>
                </a:solidFill>
                <a:latin typeface="+mj-lt"/>
              </a:rPr>
              <a:t>Do’s and don’ts of Career Path</a:t>
            </a:r>
            <a:endParaRPr sz="9600" spc="0" dirty="0">
              <a:solidFill>
                <a:srgbClr val="74AA50"/>
              </a:solidFill>
              <a:latin typeface="+mj-lt"/>
            </a:endParaRPr>
          </a:p>
        </p:txBody>
      </p:sp>
      <p:sp>
        <p:nvSpPr>
          <p:cNvPr id="13" name="Shape 126"/>
          <p:cNvSpPr/>
          <p:nvPr/>
        </p:nvSpPr>
        <p:spPr>
          <a:xfrm>
            <a:off x="15709576" y="12775031"/>
            <a:ext cx="8144097" cy="508001"/>
          </a:xfrm>
          <a:prstGeom prst="rect">
            <a:avLst/>
          </a:prstGeom>
          <a:solidFill>
            <a:srgbClr val="74AA5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4" name="Shape 127"/>
          <p:cNvSpPr/>
          <p:nvPr/>
        </p:nvSpPr>
        <p:spPr>
          <a:xfrm>
            <a:off x="21472564" y="12795758"/>
            <a:ext cx="22513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r"/>
            <a:r>
              <a:rPr lang="en-US" dirty="0" smtClean="0">
                <a:latin typeface="+mj-lt"/>
              </a:rPr>
              <a:t>#Excell2018</a:t>
            </a:r>
            <a:endParaRPr dirty="0">
              <a:latin typeface="+mj-lt"/>
            </a:endParaRPr>
          </a:p>
        </p:txBody>
      </p:sp>
      <p:sp>
        <p:nvSpPr>
          <p:cNvPr id="7" name="Shape 143"/>
          <p:cNvSpPr/>
          <p:nvPr/>
        </p:nvSpPr>
        <p:spPr>
          <a:xfrm>
            <a:off x="3019394" y="3898619"/>
            <a:ext cx="802463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cap="all" spc="3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8000" spc="0" dirty="0" smtClean="0">
                <a:solidFill>
                  <a:srgbClr val="54585A"/>
                </a:solidFill>
                <a:latin typeface="Arial"/>
                <a:cs typeface="Arial"/>
              </a:rPr>
              <a:t>Don’t do that</a:t>
            </a:r>
            <a:endParaRPr sz="8000" spc="0" dirty="0">
              <a:solidFill>
                <a:srgbClr val="54585A"/>
              </a:solidFill>
              <a:latin typeface="Arial"/>
              <a:cs typeface="Arial"/>
            </a:endParaRPr>
          </a:p>
        </p:txBody>
      </p:sp>
      <p:sp>
        <p:nvSpPr>
          <p:cNvPr id="8" name="Shape 144"/>
          <p:cNvSpPr/>
          <p:nvPr/>
        </p:nvSpPr>
        <p:spPr>
          <a:xfrm flipH="1">
            <a:off x="11625943" y="4565469"/>
            <a:ext cx="12780520" cy="0"/>
          </a:xfrm>
          <a:prstGeom prst="line">
            <a:avLst/>
          </a:prstGeom>
          <a:ln w="12700">
            <a:solidFill>
              <a:srgbClr val="6663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9" name="Shape 148"/>
          <p:cNvSpPr/>
          <p:nvPr/>
        </p:nvSpPr>
        <p:spPr>
          <a:xfrm flipH="1">
            <a:off x="-42997" y="4565468"/>
            <a:ext cx="2342060" cy="2"/>
          </a:xfrm>
          <a:prstGeom prst="line">
            <a:avLst/>
          </a:prstGeom>
          <a:ln w="12700">
            <a:solidFill>
              <a:srgbClr val="6663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10" name="Shape 487"/>
          <p:cNvSpPr/>
          <p:nvPr/>
        </p:nvSpPr>
        <p:spPr>
          <a:xfrm>
            <a:off x="-12307" y="8009276"/>
            <a:ext cx="24408164" cy="0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Shape 515"/>
          <p:cNvSpPr/>
          <p:nvPr/>
        </p:nvSpPr>
        <p:spPr>
          <a:xfrm rot="10800000" flipH="1">
            <a:off x="4486313" y="11531656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12" name="Shape 491"/>
          <p:cNvSpPr/>
          <p:nvPr/>
        </p:nvSpPr>
        <p:spPr>
          <a:xfrm>
            <a:off x="2746448" y="10629655"/>
            <a:ext cx="38651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Let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sink/swim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53247" y="6224002"/>
            <a:ext cx="3657600" cy="3657600"/>
          </a:xfrm>
          <a:prstGeom prst="ellipse">
            <a:avLst/>
          </a:prstGeom>
          <a:blipFill rotWithShape="1">
            <a:blip r:embed="rId2"/>
            <a:srcRect/>
            <a:stretch>
              <a:fillRect l="-70142" t="-30713" r="-73917" b="-31263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372590" y="6191450"/>
            <a:ext cx="3657600" cy="3657600"/>
          </a:xfrm>
          <a:prstGeom prst="ellipse">
            <a:avLst/>
          </a:prstGeom>
          <a:blipFill rotWithShape="1">
            <a:blip r:embed="rId3"/>
            <a:srcRect/>
            <a:stretch>
              <a:fillRect l="-92156" t="-4286" r="-20000" b="-37152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848318" y="6165028"/>
            <a:ext cx="3657600" cy="3657600"/>
          </a:xfrm>
          <a:prstGeom prst="ellipse">
            <a:avLst/>
          </a:prstGeom>
          <a:blipFill rotWithShape="1">
            <a:blip r:embed="rId4"/>
            <a:srcRect/>
            <a:stretch>
              <a:fillRect l="-24964" r="-24964"/>
            </a:stretch>
          </a:blipFill>
          <a:ln w="127000" cap="flat" cmpd="sng">
            <a:solidFill>
              <a:srgbClr val="598D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515"/>
          <p:cNvSpPr/>
          <p:nvPr/>
        </p:nvSpPr>
        <p:spPr>
          <a:xfrm rot="10800000" flipH="1">
            <a:off x="19429672" y="11514434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20" name="Shape 491"/>
          <p:cNvSpPr/>
          <p:nvPr/>
        </p:nvSpPr>
        <p:spPr>
          <a:xfrm>
            <a:off x="17650054" y="10612433"/>
            <a:ext cx="394467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Over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Promise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  <p:sp>
        <p:nvSpPr>
          <p:cNvPr id="21" name="Shape 515"/>
          <p:cNvSpPr/>
          <p:nvPr/>
        </p:nvSpPr>
        <p:spPr>
          <a:xfrm rot="10800000" flipH="1">
            <a:off x="12025173" y="11529754"/>
            <a:ext cx="406400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22" name="Shape 491"/>
          <p:cNvSpPr/>
          <p:nvPr/>
        </p:nvSpPr>
        <p:spPr>
          <a:xfrm>
            <a:off x="10142963" y="10627753"/>
            <a:ext cx="41498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cap="all" spc="18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dirty="0" smtClean="0">
                <a:solidFill>
                  <a:srgbClr val="54585A"/>
                </a:solidFill>
                <a:latin typeface="+mj-lt"/>
              </a:rPr>
              <a:t>Over </a:t>
            </a:r>
            <a:r>
              <a:rPr lang="en-US" b="1" dirty="0" smtClean="0">
                <a:solidFill>
                  <a:srgbClr val="54585A"/>
                </a:solidFill>
                <a:latin typeface="+mj-lt"/>
              </a:rPr>
              <a:t>Promote</a:t>
            </a:r>
            <a:endParaRPr lang="en-US" b="1" dirty="0">
              <a:solidFill>
                <a:srgbClr val="54585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73915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CG Coaching Colors">
      <a:dk1>
        <a:srgbClr val="222222"/>
      </a:dk1>
      <a:lt1>
        <a:srgbClr val="FFFFFF"/>
      </a:lt1>
      <a:dk2>
        <a:srgbClr val="66635F"/>
      </a:dk2>
      <a:lt2>
        <a:srgbClr val="C9C3BA"/>
      </a:lt2>
      <a:accent1>
        <a:srgbClr val="598D3B"/>
      </a:accent1>
      <a:accent2>
        <a:srgbClr val="89B167"/>
      </a:accent2>
      <a:accent3>
        <a:srgbClr val="355E30"/>
      </a:accent3>
      <a:accent4>
        <a:srgbClr val="5F999A"/>
      </a:accent4>
      <a:accent5>
        <a:srgbClr val="E2702B"/>
      </a:accent5>
      <a:accent6>
        <a:srgbClr val="187C8F"/>
      </a:accent6>
      <a:hlink>
        <a:srgbClr val="5D953D"/>
      </a:hlink>
      <a:folHlink>
        <a:srgbClr val="99C8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102</Words>
  <Application>Microsoft Office PowerPoint</Application>
  <PresentationFormat>Custom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Bodoni SvtyTwo ITC TT-Book</vt:lpstr>
      <vt:lpstr>Helvetica Light</vt:lpstr>
      <vt:lpstr>Helvetica Neue</vt:lpstr>
      <vt:lpstr>Lato</vt:lpstr>
      <vt:lpstr>Lato Bold</vt:lpstr>
      <vt:lpstr>Lato Light</vt:lpstr>
      <vt:lpstr>Lato Regular</vt:lpstr>
      <vt:lpstr>Palatino</vt:lpstr>
      <vt:lpstr>Zapf Dingbats</vt:lpstr>
      <vt:lpstr>New_Template4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Meridith Wortman</cp:lastModifiedBy>
  <cp:revision>323</cp:revision>
  <dcterms:modified xsi:type="dcterms:W3CDTF">2018-05-23T17:19:37Z</dcterms:modified>
</cp:coreProperties>
</file>